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1" r:id="rId5"/>
    <p:sldId id="2562" r:id="rId6"/>
    <p:sldId id="2563" r:id="rId7"/>
    <p:sldId id="2564" r:id="rId8"/>
    <p:sldId id="2565" r:id="rId9"/>
    <p:sldId id="2566" r:id="rId10"/>
    <p:sldId id="2567" r:id="rId11"/>
    <p:sldId id="2568" r:id="rId12"/>
    <p:sldId id="2569" r:id="rId13"/>
    <p:sldId id="2570" r:id="rId14"/>
    <p:sldId id="25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neDrive Sync Performance Training" id="{C57E7135-2D90-4CA6-B4F7-E7C1D2C16F61}">
          <p14:sldIdLst>
            <p14:sldId id="2561"/>
          </p14:sldIdLst>
        </p14:section>
        <p14:section name="Understanding OneDrive Sync Challenges" id="{1BA59DF3-7D48-4643-9F6F-73B2838389A5}">
          <p14:sldIdLst>
            <p14:sldId id="2562"/>
            <p14:sldId id="2563"/>
          </p14:sldIdLst>
        </p14:section>
        <p14:section name="Best Practices for Faster Sync" id="{6A151BC0-1397-4BCE-B9D3-F20C004E6A1A}">
          <p14:sldIdLst>
            <p14:sldId id="2564"/>
            <p14:sldId id="2565"/>
            <p14:sldId id="2566"/>
          </p14:sldIdLst>
        </p14:section>
        <p14:section name="Troubleshooting and Quick Fixes" id="{F763F58E-71FB-4332-981E-871B154D40D6}">
          <p14:sldIdLst>
            <p14:sldId id="2567"/>
            <p14:sldId id="2568"/>
            <p14:sldId id="2569"/>
            <p14:sldId id="2570"/>
            <p14:sldId id="25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AADDA0-0A4D-4193-BAD5-A7D39B101667}" v="21" dt="2026-01-22T22:05:07.233"/>
    <p1510:client id="{75BEA182-9231-44CF-8D36-3DCBFADA4834}" v="24" dt="2026-01-23T10:57:58.865"/>
    <p1510:client id="{819D7482-B389-4B96-BC1D-01177097C6D6}" v="10" dt="2026-01-22T21:14:42.44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4660"/>
  </p:normalViewPr>
  <p:slideViewPr>
    <p:cSldViewPr>
      <p:cViewPr varScale="1">
        <p:scale>
          <a:sx n="105" d="100"/>
          <a:sy n="105"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47BFE3-BABB-4CCA-B897-18123636079F}" type="datetimeFigureOut">
              <a:t>1/23/2026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A78BBC-9E09-40AD-AC64-224DBA60B4FF}" type="slidenum">
              <a:t>‹#›</a:t>
            </a:fld>
            <a:endParaRPr lang="en-US"/>
          </a:p>
        </p:txBody>
      </p:sp>
    </p:spTree>
    <p:extLst>
      <p:ext uri="{BB962C8B-B14F-4D97-AF65-F5344CB8AC3E}">
        <p14:creationId xmlns:p14="http://schemas.microsoft.com/office/powerpoint/2010/main" val="422008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AC818C8D-0E89-437B-AFDF-B0DE6C0A72CF}" type="slidenum">
              <a:t>1</a:t>
            </a:fld>
            <a:endParaRPr lang="en-US"/>
          </a:p>
        </p:txBody>
      </p:sp>
    </p:spTree>
    <p:extLst>
      <p:ext uri="{BB962C8B-B14F-4D97-AF65-F5344CB8AC3E}">
        <p14:creationId xmlns:p14="http://schemas.microsoft.com/office/powerpoint/2010/main" val="2415375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OneDrive Sync Slows Down</a:t>
            </a:r>
          </a:p>
        </p:txBody>
      </p:sp>
      <p:sp>
        <p:nvSpPr>
          <p:cNvPr id="4" name="Slide Number Placeholder 3"/>
          <p:cNvSpPr>
            <a:spLocks noGrp="1"/>
          </p:cNvSpPr>
          <p:nvPr>
            <p:ph type="sldNum" sz="quarter" idx="5"/>
          </p:nvPr>
        </p:nvSpPr>
        <p:spPr/>
        <p:txBody>
          <a:bodyPr/>
          <a:lstStyle/>
          <a:p>
            <a:fld id="{AC818C8D-0E89-437B-AFDF-B0DE6C0A72CF}" type="slidenum">
              <a:t>2</a:t>
            </a:fld>
            <a:endParaRPr lang="en-US"/>
          </a:p>
        </p:txBody>
      </p:sp>
    </p:spTree>
    <p:extLst>
      <p:ext uri="{BB962C8B-B14F-4D97-AF65-F5344CB8AC3E}">
        <p14:creationId xmlns:p14="http://schemas.microsoft.com/office/powerpoint/2010/main" val="246329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OneDrive sync performance issues often stem from several key factors that impact both speed and reliability. First, the sheer number of items in a single library is the most significant contributor to slow syncing. Microsoft recommends keeping libraries under 100,000 items, as exceeding 300,000 items can cause severe delays regardless of total storage size. Second, syncing large batches of small files, such as logs or design assets, can overwhelm the sync engine because each file requires individual processing. Third, network bandwidth plays a critical role; OneDrive relies heavily on upload speed, and congested or unstable connections can stall synchronization even on fast networks. Fourth, local system resources such as CPU, RAM, and disk I/O can become bottlenecks when OneDrive is indexing or scanning large folder structures, particularly on Windows 11 systems. Finally, client-side issues like corrupted sync states or long-running sessions can accumulate glitches, requiring periodic restarts or resets to restore normal operation. Understanding these root causes helps users adopt best practices to minimize delays and prevent data conflicts. By addressing these factors proactively, organizations can ensure smoother workflows and reduce frustration caused by slow or inconsistent syncing.</a:t>
            </a:r>
          </a:p>
        </p:txBody>
      </p:sp>
      <p:sp>
        <p:nvSpPr>
          <p:cNvPr id="4" name="Slide Number Placeholder 3"/>
          <p:cNvSpPr>
            <a:spLocks noGrp="1"/>
          </p:cNvSpPr>
          <p:nvPr>
            <p:ph type="sldNum" sz="quarter" idx="5"/>
          </p:nvPr>
        </p:nvSpPr>
        <p:spPr/>
        <p:txBody>
          <a:bodyPr/>
          <a:lstStyle/>
          <a:p>
            <a:fld id="{AC818C8D-0E89-437B-AFDF-B0DE6C0A72CF}" type="slidenum">
              <a:t>3</a:t>
            </a:fld>
            <a:endParaRPr lang="en-US"/>
          </a:p>
        </p:txBody>
      </p:sp>
    </p:spTree>
    <p:extLst>
      <p:ext uri="{BB962C8B-B14F-4D97-AF65-F5344CB8AC3E}">
        <p14:creationId xmlns:p14="http://schemas.microsoft.com/office/powerpoint/2010/main" val="55596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Optimizing Folder Structure and Item Counts, Using Files On-Demand and Smart Syncing</a:t>
            </a:r>
          </a:p>
        </p:txBody>
      </p:sp>
      <p:sp>
        <p:nvSpPr>
          <p:cNvPr id="4" name="Slide Number Placeholder 3"/>
          <p:cNvSpPr>
            <a:spLocks noGrp="1"/>
          </p:cNvSpPr>
          <p:nvPr>
            <p:ph type="sldNum" sz="quarter" idx="5"/>
          </p:nvPr>
        </p:nvSpPr>
        <p:spPr/>
        <p:txBody>
          <a:bodyPr/>
          <a:lstStyle/>
          <a:p>
            <a:fld id="{AC818C8D-0E89-437B-AFDF-B0DE6C0A72CF}" type="slidenum">
              <a:t>4</a:t>
            </a:fld>
            <a:endParaRPr lang="en-US"/>
          </a:p>
        </p:txBody>
      </p:sp>
    </p:spTree>
    <p:extLst>
      <p:ext uri="{BB962C8B-B14F-4D97-AF65-F5344CB8AC3E}">
        <p14:creationId xmlns:p14="http://schemas.microsoft.com/office/powerpoint/2010/main" val="983926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One of the most effective strategies for improving OneDrive sync performance is managing folder structure and item counts. The number of files in a library, not the total storage size, determines sync efficiency. Libraries approaching or exceeding 300,000 items can experience severe delays, so splitting large libraries into smaller, more manageable ones is essential. Aim for fewer than 100,000 items per library whenever possible. Additionally, avoid syncing entire SharePoint libraries to local devices unless necessary. Instead, selectively sync only the folders you need for daily work. This reduces the workload on the OneDrive client and minimizes resource consumption. Archiving old or rarely accessed files to non-synced locations can also help maintain optimal performance. For teams handling large projects, consider breaking them into subfolders to prevent overwhelming the sync engine. These structural adjustments not only speed up synchronization but also reduce the risk of conflicts and data loss. By implementing these practices, organizations can maintain a streamlined environment that supports efficient collaboration without sacrificing reliability.</a:t>
            </a:r>
          </a:p>
        </p:txBody>
      </p:sp>
      <p:sp>
        <p:nvSpPr>
          <p:cNvPr id="4" name="Slide Number Placeholder 3"/>
          <p:cNvSpPr>
            <a:spLocks noGrp="1"/>
          </p:cNvSpPr>
          <p:nvPr>
            <p:ph type="sldNum" sz="quarter" idx="5"/>
          </p:nvPr>
        </p:nvSpPr>
        <p:spPr/>
        <p:txBody>
          <a:bodyPr/>
          <a:lstStyle/>
          <a:p>
            <a:fld id="{AC818C8D-0E89-437B-AFDF-B0DE6C0A72CF}" type="slidenum">
              <a:t>5</a:t>
            </a:fld>
            <a:endParaRPr lang="en-US"/>
          </a:p>
        </p:txBody>
      </p:sp>
    </p:spTree>
    <p:extLst>
      <p:ext uri="{BB962C8B-B14F-4D97-AF65-F5344CB8AC3E}">
        <p14:creationId xmlns:p14="http://schemas.microsoft.com/office/powerpoint/2010/main" val="15463817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Files On-Demand is a powerful feature that significantly improves OneDrive performance by reducing local resource usage. When enabled, Files On-Demand keeps files in the cloud and only downloads them when accessed, minimizing disk space consumption and lowering CPU and memory load. This feature is particularly useful for users working with large datasets or limited storage capacity. To activate Files On-Demand, navigate to OneDrive settings, select Sync and Backup, and enable the option under Advanced settings. Additionally, smart syncing practices can further enhance performance. Avoid syncing folders that are not needed for daily operations, and instead access them online when required. This selective approach prevents unnecessary background activity and reduces network traffic. Combining Files On-Demand with selective syncing ensures that your device remains responsive while maintaining access to essential files. These strategies not only improve speed but also extend device longevity by reducing wear on storage components. Implementing these features across the organization can lead to a noticeable improvement in user experience and productivity.</a:t>
            </a:r>
          </a:p>
        </p:txBody>
      </p:sp>
      <p:sp>
        <p:nvSpPr>
          <p:cNvPr id="4" name="Slide Number Placeholder 3"/>
          <p:cNvSpPr>
            <a:spLocks noGrp="1"/>
          </p:cNvSpPr>
          <p:nvPr>
            <p:ph type="sldNum" sz="quarter" idx="5"/>
          </p:nvPr>
        </p:nvSpPr>
        <p:spPr/>
        <p:txBody>
          <a:bodyPr/>
          <a:lstStyle/>
          <a:p>
            <a:fld id="{AC818C8D-0E89-437B-AFDF-B0DE6C0A72CF}" type="slidenum">
              <a:t>6</a:t>
            </a:fld>
            <a:endParaRPr lang="en-US"/>
          </a:p>
        </p:txBody>
      </p:sp>
    </p:spTree>
    <p:extLst>
      <p:ext uri="{BB962C8B-B14F-4D97-AF65-F5344CB8AC3E}">
        <p14:creationId xmlns:p14="http://schemas.microsoft.com/office/powerpoint/2010/main" val="506147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Restarting and Resetting OneDrive, Network and Bandwidth Optimization</a:t>
            </a:r>
          </a:p>
        </p:txBody>
      </p:sp>
      <p:sp>
        <p:nvSpPr>
          <p:cNvPr id="4" name="Slide Number Placeholder 3"/>
          <p:cNvSpPr>
            <a:spLocks noGrp="1"/>
          </p:cNvSpPr>
          <p:nvPr>
            <p:ph type="sldNum" sz="quarter" idx="5"/>
          </p:nvPr>
        </p:nvSpPr>
        <p:spPr/>
        <p:txBody>
          <a:bodyPr/>
          <a:lstStyle/>
          <a:p>
            <a:fld id="{AC818C8D-0E89-437B-AFDF-B0DE6C0A72CF}" type="slidenum">
              <a:t>7</a:t>
            </a:fld>
            <a:endParaRPr lang="en-US"/>
          </a:p>
        </p:txBody>
      </p:sp>
    </p:spTree>
    <p:extLst>
      <p:ext uri="{BB962C8B-B14F-4D97-AF65-F5344CB8AC3E}">
        <p14:creationId xmlns:p14="http://schemas.microsoft.com/office/powerpoint/2010/main" val="3352463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When OneDrive appears stuck or sync performance deteriorates, restarting or resetting the client often resolves the issue. A simple restart clears temporary glitches that accumulate during long sync sessions. To restart, click the OneDrive icon in the system tray, select Help &amp; Settings, and choose Quit OneDrive. Then relaunch the application from the Start menu. If restarting does not help, resetting the OneDrive client can restore normal functionality by clearing corrupted sync settings. This can be done by running the command `%localappdata%\Microsoft\OneDrive\onedrive.exe /reset` in the Run dialog. After the reset, OneDrive will automatically relaunch and begin re-syncing your data. These steps are safe and do not delete your files, but they can significantly improve performance by refreshing the sync relationship. Regularly applying these troubleshooting measures can prevent prolonged downtime and ensure that OneDrive remains responsive. Training users to perform these actions empowers them to resolve common issues quickly without waiting for IT intervention.</a:t>
            </a:r>
          </a:p>
        </p:txBody>
      </p:sp>
      <p:sp>
        <p:nvSpPr>
          <p:cNvPr id="4" name="Slide Number Placeholder 3"/>
          <p:cNvSpPr>
            <a:spLocks noGrp="1"/>
          </p:cNvSpPr>
          <p:nvPr>
            <p:ph type="sldNum" sz="quarter" idx="5"/>
          </p:nvPr>
        </p:nvSpPr>
        <p:spPr/>
        <p:txBody>
          <a:bodyPr/>
          <a:lstStyle/>
          <a:p>
            <a:fld id="{AC818C8D-0E89-437B-AFDF-B0DE6C0A72CF}" type="slidenum">
              <a:t>8</a:t>
            </a:fld>
            <a:endParaRPr lang="en-US"/>
          </a:p>
        </p:txBody>
      </p:sp>
    </p:spTree>
    <p:extLst>
      <p:ext uri="{BB962C8B-B14F-4D97-AF65-F5344CB8AC3E}">
        <p14:creationId xmlns:p14="http://schemas.microsoft.com/office/powerpoint/2010/main" val="2793247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Network performance is a critical factor in OneDrive sync speed, especially for large uploads. To optimize bandwidth, use a wired Ethernet connection whenever possible, as it provides more stability than Wi-Fi. If Wi-Fi is the only option, position your device close to the router and minimize interference from other devices. During large sync operations, pause bandwidth-heavy activities such as video streaming or large downloads to prevent congestion. OneDrive also offers settings to control upload and download rates; ensure that these are set to 'Don't limit' under the Network tab in OneDrive settings. Testing your internet speed using tools like Speedtest can help confirm that your upload rate meets the recommended minimum of 10 Mbps for large syncs. These adjustments can dramatically reduce sync times and improve overall reliability. By educating users on these best practices, organizations can minimize delays caused by network constraints and maintain smooth collaboration across teams.</a:t>
            </a:r>
          </a:p>
        </p:txBody>
      </p:sp>
      <p:sp>
        <p:nvSpPr>
          <p:cNvPr id="4" name="Slide Number Placeholder 3"/>
          <p:cNvSpPr>
            <a:spLocks noGrp="1"/>
          </p:cNvSpPr>
          <p:nvPr>
            <p:ph type="sldNum" sz="quarter" idx="5"/>
          </p:nvPr>
        </p:nvSpPr>
        <p:spPr/>
        <p:txBody>
          <a:bodyPr/>
          <a:lstStyle/>
          <a:p>
            <a:fld id="{AC818C8D-0E89-437B-AFDF-B0DE6C0A72CF}" type="slidenum">
              <a:t>9</a:t>
            </a:fld>
            <a:endParaRPr lang="en-US"/>
          </a:p>
        </p:txBody>
      </p:sp>
    </p:spTree>
    <p:extLst>
      <p:ext uri="{BB962C8B-B14F-4D97-AF65-F5344CB8AC3E}">
        <p14:creationId xmlns:p14="http://schemas.microsoft.com/office/powerpoint/2010/main" val="33391665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with Pictur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3" name="Straight Connector 12">
            <a:extLst>
              <a:ext uri="{FF2B5EF4-FFF2-40B4-BE49-F238E27FC236}">
                <a16:creationId xmlns:a16="http://schemas.microsoft.com/office/drawing/2014/main" id="{1CBB8E81-5147-5506-5F4B-DBC0E7AF26E1}"/>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96332" y="768924"/>
            <a:ext cx="0" cy="48006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1A205B3-F30A-B2B0-2AFF-593443D32773}"/>
              </a:ext>
              <a:ext uri="{C183D7F6-B498-43B3-948B-1728B52AA6E4}">
                <adec:decorative xmlns:adec="http://schemas.microsoft.com/office/drawing/2017/decorative" val="0"/>
              </a:ext>
            </a:extLst>
          </p:cNvPr>
          <p:cNvSpPr>
            <a:spLocks noGrp="1"/>
          </p:cNvSpPr>
          <p:nvPr>
            <p:ph type="pic" sz="quarter" idx="14" hasCustomPrompt="1"/>
          </p:nvPr>
        </p:nvSpPr>
        <p:spPr>
          <a:xfrm>
            <a:off x="5503863" y="1354138"/>
            <a:ext cx="5322887" cy="4481512"/>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914400" y="831992"/>
            <a:ext cx="5897880" cy="4258956"/>
          </a:xfrm>
          <a:solidFill>
            <a:schemeClr val="bg2"/>
          </a:solidFill>
        </p:spPr>
        <p:txBody>
          <a:bodyPr lIns="182880" rIns="228600" bIns="91440" anchor="b">
            <a:normAutofit/>
          </a:bodyPr>
          <a:lstStyle>
            <a:lvl1pPr algn="r">
              <a:lnSpc>
                <a:spcPct val="80000"/>
              </a:lnSpc>
              <a:defRPr sz="72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05431" y="5372809"/>
            <a:ext cx="2364946" cy="909119"/>
          </a:xfrm>
          <a:solidFill>
            <a:schemeClr val="bg2"/>
          </a:solidFill>
        </p:spPr>
        <p:txBody>
          <a:bodyPr vert="horz" lIns="91440" tIns="45720" rIns="91440" bIns="45720" rtlCol="0" anchor="b">
            <a:normAutofit/>
          </a:bodyPr>
          <a:lstStyle>
            <a:lvl1pPr marL="0" indent="0">
              <a:lnSpc>
                <a:spcPct val="100000"/>
              </a:lnSpc>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547529" y="612251"/>
            <a:ext cx="2070397" cy="518965"/>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7326" y="5229935"/>
            <a:ext cx="1223795" cy="365125"/>
          </a:xfrm>
          <a:solidFill>
            <a:schemeClr val="bg2"/>
          </a:solidFill>
        </p:spPr>
        <p:txBody>
          <a:bodyPr rIns="182880"/>
          <a:lstStyle/>
          <a:p>
            <a:fld id="{F695BADC-4FD4-44DC-8CD5-A8F9C57A8D9D}" type="datetime1">
              <a:rPr lang="en-US" smtClean="0"/>
              <a:t>1/23/2026</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01400" y="6029866"/>
            <a:ext cx="461438"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897622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28700"/>
            <a:ext cx="0" cy="480517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9"/>
            <a:ext cx="9197667" cy="4743474"/>
          </a:xfrm>
          <a:noFill/>
        </p:spPr>
        <p:txBody>
          <a:bodyPr vert="horz" lIns="91440" tIns="45720" rIns="91440" bIns="137160" rtlCol="0" anchor="t">
            <a:normAutofit/>
          </a:bodyPr>
          <a:lstStyle>
            <a:lvl1pPr>
              <a:lnSpc>
                <a:spcPct val="80000"/>
              </a:lnSpc>
              <a:defRPr lang="en-US" sz="11500" spc="-100" baseline="0" dirty="0">
                <a:solidFill>
                  <a:schemeClr val="bg2">
                    <a:lumMod val="75000"/>
                  </a:schemeClr>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84851" y="5486400"/>
            <a:ext cx="3834743" cy="771684"/>
          </a:xfrm>
        </p:spPr>
        <p:txBody>
          <a:bodyPr vert="horz" lIns="91440" tIns="45720" rIns="91440" bIns="45720" rtlCol="0" anchor="b">
            <a:normAutofit/>
          </a:bodyPr>
          <a:lstStyle>
            <a:lvl1pPr marL="0" indent="0">
              <a:buNone/>
              <a:defRPr lang="en-US" sz="1600" cap="all" spc="100" baseline="0" dirty="0">
                <a:solidFill>
                  <a:schemeClr val="accent1"/>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334826" y="463480"/>
            <a:ext cx="2287073" cy="549316"/>
          </a:xfrm>
          <a:noFill/>
        </p:spPr>
        <p:txBody>
          <a:bodyP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93C8270A-2846-4BCB-A403-59E7E90A2BA8}" type="datetime1">
              <a:rPr lang="en-US" smtClean="0"/>
              <a:t>1/23/2026</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544332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B286"/>
              </a:solidFill>
            </a:endParaRPr>
          </a:p>
        </p:txBody>
      </p:sp>
      <p:cxnSp>
        <p:nvCxnSpPr>
          <p:cNvPr id="8" name="Straight Connector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flipH="1">
            <a:off x="926297" y="6172185"/>
            <a:ext cx="10326757" cy="0"/>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15478846-46FB-2BEE-98D6-C903223E25CA}"/>
              </a:ext>
            </a:extLst>
          </p:cNvPr>
          <p:cNvSpPr>
            <a:spLocks noGrp="1"/>
          </p:cNvSpPr>
          <p:nvPr>
            <p:ph type="title" hasCustomPrompt="1"/>
          </p:nvPr>
        </p:nvSpPr>
        <p:spPr>
          <a:xfrm>
            <a:off x="128016" y="365760"/>
            <a:ext cx="11534790" cy="5525653"/>
          </a:xfrm>
          <a:noFill/>
        </p:spPr>
        <p:txBody>
          <a:bodyPr anchor="t">
            <a:normAutofit/>
          </a:bodyPr>
          <a:lstStyle>
            <a:lvl1pPr>
              <a:defRPr sz="11500" baseline="0">
                <a:ln>
                  <a:solidFill>
                    <a:schemeClr val="bg1"/>
                  </a:solidFill>
                </a:ln>
                <a:solidFill>
                  <a:schemeClr val="accent1"/>
                </a:solidFill>
              </a:defRPr>
            </a:lvl1pPr>
          </a:lstStyle>
          <a:p>
            <a:r>
              <a:rPr lang="en-US" dirty="0"/>
              <a:t>Section Header</a:t>
            </a:r>
          </a:p>
        </p:txBody>
      </p:sp>
      <p:sp>
        <p:nvSpPr>
          <p:cNvPr id="5" name="Footer Placeholder 4">
            <a:extLst>
              <a:ext uri="{FF2B5EF4-FFF2-40B4-BE49-F238E27FC236}">
                <a16:creationId xmlns:a16="http://schemas.microsoft.com/office/drawing/2014/main" id="{37A8544F-8D58-BFED-5A2B-2F718BA6F4F4}"/>
              </a:ext>
            </a:extLst>
          </p:cNvPr>
          <p:cNvSpPr>
            <a:spLocks noGrp="1"/>
          </p:cNvSpPr>
          <p:nvPr>
            <p:ph type="ftr" sz="quarter" idx="11"/>
          </p:nvPr>
        </p:nvSpPr>
        <p:spPr>
          <a:solidFill>
            <a:schemeClr val="accent1"/>
          </a:solidFill>
        </p:spPr>
        <p:txBody>
          <a:bodyPr/>
          <a:lstStyle>
            <a:lvl1pP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AB70139D-4890-4E0D-B3FD-098A02AB4ADF}"/>
              </a:ext>
            </a:extLst>
          </p:cNvPr>
          <p:cNvSpPr>
            <a:spLocks noGrp="1"/>
          </p:cNvSpPr>
          <p:nvPr>
            <p:ph type="dt" sz="half" idx="10"/>
          </p:nvPr>
        </p:nvSpPr>
        <p:spPr>
          <a:solidFill>
            <a:schemeClr val="accent1"/>
          </a:solidFill>
        </p:spPr>
        <p:txBody>
          <a:bodyPr/>
          <a:lstStyle>
            <a:lvl1pPr>
              <a:defRPr>
                <a:solidFill>
                  <a:schemeClr val="bg1"/>
                </a:solidFill>
              </a:defRPr>
            </a:lvl1pPr>
          </a:lstStyle>
          <a:p>
            <a:fld id="{F205D05A-BA39-4B06-B20A-BF32BF994A68}" type="datetime1">
              <a:rPr lang="en-US" smtClean="0"/>
              <a:t>1/23/2026</a:t>
            </a:fld>
            <a:endParaRPr lang="en-US"/>
          </a:p>
        </p:txBody>
      </p:sp>
      <p:sp>
        <p:nvSpPr>
          <p:cNvPr id="6" name="Slide Number Placeholder 5">
            <a:extLst>
              <a:ext uri="{FF2B5EF4-FFF2-40B4-BE49-F238E27FC236}">
                <a16:creationId xmlns:a16="http://schemas.microsoft.com/office/drawing/2014/main" id="{BA1CD1DB-3989-A34F-B5F7-DF66E018CF83}"/>
              </a:ext>
            </a:extLst>
          </p:cNvPr>
          <p:cNvSpPr>
            <a:spLocks noGrp="1"/>
          </p:cNvSpPr>
          <p:nvPr>
            <p:ph type="sldNum" sz="quarter" idx="12"/>
          </p:nvPr>
        </p:nvSpPr>
        <p:spPr>
          <a:solidFill>
            <a:schemeClr val="accent1"/>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0734791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D3069F5-8FDE-3652-E906-3619BF9A5D9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B286"/>
              </a:solidFill>
            </a:endParaRPr>
          </a:p>
        </p:txBody>
      </p:sp>
      <p:cxnSp>
        <p:nvCxnSpPr>
          <p:cNvPr id="8" name="Straight Connector 7">
            <a:extLst>
              <a:ext uri="{FF2B5EF4-FFF2-40B4-BE49-F238E27FC236}">
                <a16:creationId xmlns:a16="http://schemas.microsoft.com/office/drawing/2014/main" id="{7F3E913D-4F8E-6F1A-DB89-A9E5CB7D266C}"/>
              </a:ext>
              <a:ext uri="{C183D7F6-B498-43B3-948B-1728B52AA6E4}">
                <adec:decorative xmlns:adec="http://schemas.microsoft.com/office/drawing/2017/decorative" val="1"/>
              </a:ext>
            </a:extLst>
          </p:cNvPr>
          <p:cNvCxnSpPr>
            <a:cxnSpLocks/>
          </p:cNvCxnSpPr>
          <p:nvPr/>
        </p:nvCxnSpPr>
        <p:spPr>
          <a:xfrm>
            <a:off x="11506200" y="868362"/>
            <a:ext cx="0" cy="5270021"/>
          </a:xfrm>
          <a:prstGeom prst="line">
            <a:avLst/>
          </a:prstGeom>
          <a:ln w="12700">
            <a:solidFill>
              <a:schemeClr val="bg2">
                <a:alpha val="47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8907FF6-0445-6CA3-7211-D4B7444D7BC9}"/>
              </a:ext>
            </a:extLst>
          </p:cNvPr>
          <p:cNvSpPr>
            <a:spLocks noGrp="1"/>
          </p:cNvSpPr>
          <p:nvPr>
            <p:ph type="title" hasCustomPrompt="1"/>
          </p:nvPr>
        </p:nvSpPr>
        <p:spPr>
          <a:xfrm>
            <a:off x="185877" y="1062360"/>
            <a:ext cx="9948723" cy="5762371"/>
          </a:xfrm>
          <a:noFill/>
        </p:spPr>
        <p:txBody>
          <a:bodyPr bIns="0" anchor="b">
            <a:normAutofit/>
          </a:bodyPr>
          <a:lstStyle>
            <a:lvl1pPr>
              <a:lnSpc>
                <a:spcPct val="80000"/>
              </a:lnSpc>
              <a:defRPr sz="11500" spc="-170" baseline="0">
                <a:ln>
                  <a:noFill/>
                </a:ln>
                <a:solidFill>
                  <a:schemeClr val="accent2">
                    <a:lumMod val="60000"/>
                    <a:lumOff val="40000"/>
                    <a:alpha val="80000"/>
                  </a:schemeClr>
                </a:solidFill>
              </a:defRPr>
            </a:lvl1pPr>
          </a:lstStyle>
          <a:p>
            <a:r>
              <a:rPr lang="en-US" dirty="0"/>
              <a:t>Section Header</a:t>
            </a:r>
          </a:p>
        </p:txBody>
      </p:sp>
      <p:sp>
        <p:nvSpPr>
          <p:cNvPr id="5" name="Footer Placeholder 4">
            <a:extLst>
              <a:ext uri="{FF2B5EF4-FFF2-40B4-BE49-F238E27FC236}">
                <a16:creationId xmlns:a16="http://schemas.microsoft.com/office/drawing/2014/main" id="{37A8544F-8D58-BFED-5A2B-2F718BA6F4F4}"/>
              </a:ext>
            </a:extLst>
          </p:cNvPr>
          <p:cNvSpPr>
            <a:spLocks noGrp="1"/>
          </p:cNvSpPr>
          <p:nvPr>
            <p:ph type="ftr" sz="quarter" idx="11"/>
          </p:nvPr>
        </p:nvSpPr>
        <p:spPr>
          <a:xfrm>
            <a:off x="9677400" y="618213"/>
            <a:ext cx="1941441" cy="444147"/>
          </a:xfrm>
          <a:solidFill>
            <a:schemeClr val="accent1"/>
          </a:solidFill>
        </p:spPr>
        <p:txBody>
          <a:bodyPr anchor="t"/>
          <a:lstStyle>
            <a:lvl1pPr algn="r">
              <a:defRPr>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AB70139D-4890-4E0D-B3FD-098A02AB4ADF}"/>
              </a:ext>
            </a:extLst>
          </p:cNvPr>
          <p:cNvSpPr>
            <a:spLocks noGrp="1"/>
          </p:cNvSpPr>
          <p:nvPr>
            <p:ph type="dt" sz="half" idx="10"/>
          </p:nvPr>
        </p:nvSpPr>
        <p:spPr>
          <a:xfrm>
            <a:off x="10134600" y="5991663"/>
            <a:ext cx="1079954" cy="365125"/>
          </a:xfrm>
          <a:solidFill>
            <a:schemeClr val="accent1"/>
          </a:solidFill>
        </p:spPr>
        <p:txBody>
          <a:bodyPr/>
          <a:lstStyle>
            <a:lvl1pPr>
              <a:defRPr>
                <a:solidFill>
                  <a:schemeClr val="bg1"/>
                </a:solidFill>
              </a:defRPr>
            </a:lvl1pPr>
          </a:lstStyle>
          <a:p>
            <a:fld id="{3FC4DBFB-5124-40F9-A2E3-2D0FD410E55D}" type="datetime1">
              <a:rPr lang="en-US" smtClean="0"/>
              <a:t>1/23/2026</a:t>
            </a:fld>
            <a:endParaRPr lang="en-US"/>
          </a:p>
        </p:txBody>
      </p:sp>
      <p:sp>
        <p:nvSpPr>
          <p:cNvPr id="6" name="Slide Number Placeholder 5">
            <a:extLst>
              <a:ext uri="{FF2B5EF4-FFF2-40B4-BE49-F238E27FC236}">
                <a16:creationId xmlns:a16="http://schemas.microsoft.com/office/drawing/2014/main" id="{BA1CD1DB-3989-A34F-B5F7-DF66E018CF83}"/>
              </a:ext>
            </a:extLst>
          </p:cNvPr>
          <p:cNvSpPr>
            <a:spLocks noGrp="1"/>
          </p:cNvSpPr>
          <p:nvPr>
            <p:ph type="sldNum" sz="quarter" idx="12"/>
          </p:nvPr>
        </p:nvSpPr>
        <p:spPr>
          <a:xfrm>
            <a:off x="11210544" y="5991663"/>
            <a:ext cx="429372" cy="365125"/>
          </a:xfrm>
          <a:solidFill>
            <a:schemeClr val="accent1"/>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25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Agenda">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H="1">
            <a:off x="1321906" y="685800"/>
            <a:ext cx="10184294"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4724403" y="2043904"/>
            <a:ext cx="7467597" cy="48140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rot="16200000">
            <a:off x="-1406175" y="2720396"/>
            <a:ext cx="5645423" cy="2494309"/>
          </a:xfrm>
          <a:solidFill>
            <a:schemeClr val="bg2">
              <a:lumMod val="90000"/>
            </a:schemeClr>
          </a:solidFill>
        </p:spPr>
        <p:txBody>
          <a:bodyPr vert="horz" lIns="91440" tIns="45720" rIns="91440" bIns="137160" rtlCol="0" anchor="t">
            <a:normAutofit/>
          </a:bodyPr>
          <a:lstStyle>
            <a:lvl1pPr>
              <a:defRPr lang="en-US" sz="12000" dirty="0">
                <a:solidFill>
                  <a:schemeClr val="accent2"/>
                </a:solidFill>
              </a:defRPr>
            </a:lvl1pPr>
          </a:lstStyle>
          <a:p>
            <a:pPr lvl="0"/>
            <a:r>
              <a:rPr lang="en-US" dirty="0"/>
              <a:t>Agenda</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586410" y="569843"/>
            <a:ext cx="1470992" cy="541698"/>
          </a:xfrm>
          <a:solidFill>
            <a:schemeClr val="bg2">
              <a:lumMod val="90000"/>
            </a:schemeClr>
          </a:solidFill>
        </p:spPr>
        <p:txBody>
          <a:bodyPr anchor="t"/>
          <a:lstStyle>
            <a:lvl1pPr algn="l">
              <a:defRPr sz="1050"/>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10198" y="2743202"/>
            <a:ext cx="6096001" cy="3467098"/>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413627"/>
            <a:ext cx="1256738" cy="545500"/>
          </a:xfrm>
          <a:solidFill>
            <a:schemeClr val="bg2">
              <a:lumMod val="90000"/>
            </a:schemeClr>
          </a:solidFill>
        </p:spPr>
        <p:txBody>
          <a:bodyPr/>
          <a:lstStyle/>
          <a:p>
            <a:fld id="{6C2206C6-C6B2-4E06-A7AA-7F308C2F851D}"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413627"/>
            <a:ext cx="429372" cy="545500"/>
          </a:xfrm>
          <a:solidFill>
            <a:schemeClr val="bg2">
              <a:lumMod val="90000"/>
            </a:schemeClr>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54004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genda with Pict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1" y="0"/>
            <a:ext cx="12191996"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371603" y="3415504"/>
            <a:ext cx="10820397" cy="344249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flipV="1">
            <a:off x="11506200" y="1113182"/>
            <a:ext cx="0" cy="170401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0"/>
            <a:ext cx="7930892" cy="2238587"/>
          </a:xfrm>
          <a:noFill/>
        </p:spPr>
        <p:txBody>
          <a:bodyPr anchor="t">
            <a:normAutofit/>
          </a:bodyPr>
          <a:lstStyle>
            <a:lvl1pPr>
              <a:defRPr sz="12000" spc="-50" baseline="0">
                <a:solidFill>
                  <a:schemeClr val="accent2"/>
                </a:solidFill>
              </a:defRPr>
            </a:lvl1pPr>
          </a:lstStyle>
          <a:p>
            <a:r>
              <a:rPr lang="en-US" dirty="0"/>
              <a:t>Agenda</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1804946" y="3840480"/>
            <a:ext cx="6543924" cy="2536466"/>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10134611" y="612381"/>
            <a:ext cx="1484228" cy="479352"/>
          </a:xfrm>
          <a:no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33512" y="2756699"/>
            <a:ext cx="1256738" cy="423823"/>
          </a:xfrm>
          <a:solidFill>
            <a:schemeClr val="bg2">
              <a:lumMod val="90000"/>
            </a:schemeClr>
          </a:solidFill>
        </p:spPr>
        <p:txBody>
          <a:bodyPr anchor="ctr"/>
          <a:lstStyle>
            <a:lvl1pPr algn="r">
              <a:defRPr/>
            </a:lvl1pPr>
          </a:lstStyle>
          <a:p>
            <a:fld id="{D1188C7A-78DB-4967-8643-716598F25D97}"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2756699"/>
            <a:ext cx="429372" cy="423823"/>
          </a:xfrm>
          <a:solidFill>
            <a:schemeClr val="bg2">
              <a:lumMod val="90000"/>
            </a:schemeClr>
          </a:solidFill>
        </p:spPr>
        <p:txBody>
          <a:bodyPr/>
          <a:lstStyle/>
          <a:p>
            <a:fld id="{27F8DDA4-3B80-4E8A-A8F5-521F73BF9127}" type="slidenum">
              <a:rPr lang="en-US" smtClean="0"/>
              <a:t>‹#›</a:t>
            </a:fld>
            <a:endParaRPr lang="en-US"/>
          </a:p>
        </p:txBody>
      </p:sp>
      <p:sp>
        <p:nvSpPr>
          <p:cNvPr id="14" name="Picture Placeholder 13">
            <a:extLst>
              <a:ext uri="{FF2B5EF4-FFF2-40B4-BE49-F238E27FC236}">
                <a16:creationId xmlns:a16="http://schemas.microsoft.com/office/drawing/2014/main" id="{1DA62460-475C-38E7-135D-916B98438D09}"/>
              </a:ext>
            </a:extLst>
          </p:cNvPr>
          <p:cNvSpPr>
            <a:spLocks noGrp="1"/>
          </p:cNvSpPr>
          <p:nvPr>
            <p:ph type="pic" sz="quarter" idx="13" hasCustomPrompt="1"/>
          </p:nvPr>
        </p:nvSpPr>
        <p:spPr>
          <a:xfrm>
            <a:off x="8763000" y="3415504"/>
            <a:ext cx="3429000" cy="3442496"/>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3722980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Agenda with Pictu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53CEDCC-8645-A5B4-D871-D690615124B2}"/>
              </a:ext>
              <a:ext uri="{C183D7F6-B498-43B3-948B-1728B52AA6E4}">
                <adec:decorative xmlns:adec="http://schemas.microsoft.com/office/drawing/2017/decorative" val="1"/>
              </a:ext>
            </a:extLst>
          </p:cNvPr>
          <p:cNvSpPr/>
          <p:nvPr/>
        </p:nvSpPr>
        <p:spPr>
          <a:xfrm>
            <a:off x="0" y="0"/>
            <a:ext cx="12191997"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CC2FAA59-861A-3F3D-3441-F663554088BE}"/>
              </a:ext>
              <a:ext uri="{C183D7F6-B498-43B3-948B-1728B52AA6E4}">
                <adec:decorative xmlns:adec="http://schemas.microsoft.com/office/drawing/2017/decorative" val="1"/>
              </a:ext>
            </a:extLst>
          </p:cNvPr>
          <p:cNvSpPr/>
          <p:nvPr/>
        </p:nvSpPr>
        <p:spPr>
          <a:xfrm>
            <a:off x="1098960" y="3429002"/>
            <a:ext cx="11093040" cy="342899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65A45860-DB3A-9EDB-7B6D-FBF1001212E9}"/>
              </a:ext>
              <a:ext uri="{C183D7F6-B498-43B3-948B-1728B52AA6E4}">
                <adec:decorative xmlns:adec="http://schemas.microsoft.com/office/drawing/2017/decorative" val="1"/>
              </a:ext>
            </a:extLst>
          </p:cNvPr>
          <p:cNvCxnSpPr>
            <a:cxnSpLocks/>
          </p:cNvCxnSpPr>
          <p:nvPr/>
        </p:nvCxnSpPr>
        <p:spPr>
          <a:xfrm>
            <a:off x="11506200" y="685800"/>
            <a:ext cx="0" cy="54864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46306" y="182881"/>
            <a:ext cx="8320359" cy="2204720"/>
          </a:xfrm>
          <a:noFill/>
        </p:spPr>
        <p:txBody>
          <a:bodyPr anchor="t">
            <a:normAutofit/>
          </a:bodyPr>
          <a:lstStyle>
            <a:lvl1pPr>
              <a:defRPr sz="12400">
                <a:solidFill>
                  <a:schemeClr val="bg2"/>
                </a:solidFill>
              </a:defRPr>
            </a:lvl1pPr>
          </a:lstStyle>
          <a:p>
            <a:r>
              <a:rPr lang="en-US" dirty="0"/>
              <a:t>Agenda</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561444" y="612065"/>
            <a:ext cx="2057397" cy="489061"/>
          </a:xfrm>
          <a:solidFill>
            <a:schemeClr val="bg2">
              <a:lumMod val="90000"/>
            </a:schemeClr>
          </a:solidFill>
        </p:spPr>
        <p:txBody>
          <a:bodyPr anchor="t"/>
          <a:lstStyle>
            <a:lvl1pPr algn="r">
              <a:defRPr sz="1050"/>
            </a:lvl1pPr>
          </a:lstStyle>
          <a:p>
            <a:r>
              <a:rPr lang="en-US"/>
              <a:t>Sample Footer Text</a:t>
            </a:r>
          </a:p>
        </p:txBody>
      </p:sp>
      <p:sp>
        <p:nvSpPr>
          <p:cNvPr id="12" name="Picture Placeholder 11">
            <a:extLst>
              <a:ext uri="{FF2B5EF4-FFF2-40B4-BE49-F238E27FC236}">
                <a16:creationId xmlns:a16="http://schemas.microsoft.com/office/drawing/2014/main" id="{45746446-87C7-9BD2-BA30-C87D25C67AAA}"/>
              </a:ext>
            </a:extLst>
          </p:cNvPr>
          <p:cNvSpPr>
            <a:spLocks noGrp="1"/>
          </p:cNvSpPr>
          <p:nvPr>
            <p:ph type="pic" sz="quarter" idx="13" hasCustomPrompt="1"/>
          </p:nvPr>
        </p:nvSpPr>
        <p:spPr>
          <a:xfrm>
            <a:off x="1098550" y="3429000"/>
            <a:ext cx="3702050" cy="3443288"/>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351231" y="3904090"/>
            <a:ext cx="5805964" cy="2268110"/>
          </a:xfrm>
        </p:spPr>
        <p:txBody>
          <a:bodyPr>
            <a:normAutofit/>
          </a:bodyPr>
          <a:lstStyle>
            <a:lvl1pPr marL="342900" indent="-342900">
              <a:buClr>
                <a:schemeClr val="accent2"/>
              </a:buClr>
              <a:buFont typeface="+mj-lt"/>
              <a:buAutoNum type="arabicPeriod"/>
              <a:defRPr sz="1800"/>
            </a:lvl1pPr>
            <a:lvl2pPr marL="800100" indent="-342900">
              <a:buClr>
                <a:schemeClr val="accent2"/>
              </a:buClr>
              <a:buFont typeface="+mj-lt"/>
              <a:buAutoNum type="arabicPeriod"/>
              <a:defRPr sz="1600"/>
            </a:lvl2pPr>
            <a:lvl3pPr marL="1257300" indent="-342900">
              <a:buClr>
                <a:schemeClr val="accent2"/>
              </a:buClr>
              <a:buFont typeface="+mj-lt"/>
              <a:buAutoNum type="arabicPeriod"/>
              <a:defRPr sz="1400"/>
            </a:lvl3pPr>
            <a:lvl4pPr>
              <a:buClr>
                <a:schemeClr val="accent2"/>
              </a:buClr>
              <a:buFont typeface="+mj-lt"/>
              <a:buAutoNum type="arabicPeriod"/>
              <a:defRPr sz="1200"/>
            </a:lvl4pPr>
            <a:lvl5pPr>
              <a:buClr>
                <a:schemeClr val="accent2"/>
              </a:buClr>
              <a:buFont typeface="+mj-lt"/>
              <a:buAutoNum type="arabicPeriod"/>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57816" y="5888658"/>
            <a:ext cx="1256738" cy="545500"/>
          </a:xfrm>
          <a:noFill/>
        </p:spPr>
        <p:txBody>
          <a:bodyPr/>
          <a:lstStyle/>
          <a:p>
            <a:fld id="{CF3028B4-C775-4D6E-9ECF-E9C671E76E75}"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10544" y="5888658"/>
            <a:ext cx="429372" cy="545500"/>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895532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800915" y="1001865"/>
            <a:ext cx="4683538" cy="1596220"/>
          </a:xfrm>
          <a:noFill/>
        </p:spPr>
        <p:txBody>
          <a:bodyPr anchor="b"/>
          <a:lstStyle>
            <a:lvl1pPr algn="ct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3804557" y="3192236"/>
            <a:ext cx="4679897" cy="169439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p>
            <a:fld id="{A3EC7C9B-995E-4643-8C14-3CF0B0A04E72}"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64C8F070-E2F8-52B0-F70E-3C62AB5B4E40}"/>
              </a:ext>
              <a:ext uri="{C183D7F6-B498-43B3-948B-1728B52AA6E4}">
                <adec:decorative xmlns:adec="http://schemas.microsoft.com/office/drawing/2017/decorative" val="1"/>
              </a:ext>
            </a:extLst>
          </p:cNvPr>
          <p:cNvCxnSpPr>
            <a:cxnSpLocks/>
          </p:cNvCxnSpPr>
          <p:nvPr/>
        </p:nvCxnSpPr>
        <p:spPr>
          <a:xfrm flipV="1">
            <a:off x="6130458" y="2598084"/>
            <a:ext cx="3642" cy="47907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2285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2" y="1028700"/>
            <a:ext cx="4381494" cy="1526721"/>
          </a:xfrm>
          <a:noFill/>
        </p:spPr>
        <p:txBody>
          <a:bodyPr anchor="b"/>
          <a:lstStyle>
            <a:lvl1pPr algn="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864680" y="2743200"/>
            <a:ext cx="4035776" cy="2202515"/>
          </a:xfrm>
        </p:spPr>
        <p:txBody>
          <a:bodyPr anchor="b"/>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p>
            <a:fld id="{EB6F6598-C52E-418B-8497-C4DAE4F0985A}"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4DD4A231-1FAB-F0A7-7593-DC4A555F55FB}"/>
              </a:ext>
              <a:ext uri="{C183D7F6-B498-43B3-948B-1728B52AA6E4}">
                <adec:decorative xmlns:adec="http://schemas.microsoft.com/office/drawing/2017/decorative" val="1"/>
              </a:ext>
            </a:extLst>
          </p:cNvPr>
          <p:cNvCxnSpPr>
            <a:cxnSpLocks/>
          </p:cNvCxnSpPr>
          <p:nvPr/>
        </p:nvCxnSpPr>
        <p:spPr>
          <a:xfrm flipV="1">
            <a:off x="5486400" y="2743200"/>
            <a:ext cx="0" cy="2202516"/>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528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Cont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2057399"/>
            <a:ext cx="3429000" cy="1868557"/>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86400" y="2057401"/>
            <a:ext cx="4648200" cy="2743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2E394BC2-7D23-4352-8AF3-6A490B666FB8}"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6149587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371601" y="1027622"/>
            <a:ext cx="3429000" cy="1868557"/>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486400" y="1027623"/>
            <a:ext cx="4648200" cy="44845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C3EE3A63-0174-4F36-AB66-61B83C7C9647}"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64588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2986" y="265728"/>
            <a:ext cx="10981137" cy="1325563"/>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2986" y="1736176"/>
            <a:ext cx="10981137" cy="419886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D849E410-BE9E-427B-BCB5-604E33C4348E}"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5312311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31915"/>
            <a:ext cx="3968496" cy="1494845"/>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090020" y="1001865"/>
            <a:ext cx="6416180" cy="46833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a:lstStyle/>
          <a:p>
            <a:fld id="{4758A600-6D87-4303-8A2F-171F72E22375}"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513072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50915"/>
            <a:ext cx="3054096" cy="1711285"/>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026716" y="650915"/>
            <a:ext cx="7479484" cy="52164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7"/>
            <a:ext cx="1179576" cy="365125"/>
          </a:xfrm>
        </p:spPr>
        <p:txBody>
          <a:bodyPr/>
          <a:lstStyle/>
          <a:p>
            <a:fld id="{E2E51BF4-D56D-4D12-A5A9-E780D160D1C6}"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091469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1242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2438400" y="0"/>
            <a:ext cx="7391400" cy="1207008"/>
          </a:xfrm>
        </p:spPr>
        <p:txBody>
          <a:bodyPr lIns="137160" tIns="137160" bIns="91440" anchor="b"/>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3733800" y="1367622"/>
            <a:ext cx="7929006" cy="44775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3810000" y="6210300"/>
            <a:ext cx="76962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3657601"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FBFC4637-11C9-448C-8D4C-0CD0AE46C949}"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3672692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553299"/>
            <a:ext cx="8159496" cy="659274"/>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1371601"/>
            <a:ext cx="8157568" cy="46542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A642D680-A112-485C-AB9D-C4786EC59251}"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9448799" y="0"/>
            <a:ext cx="2743201" cy="55626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24194600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with Picture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5486400" cy="55626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5063318" y="0"/>
            <a:ext cx="4385481" cy="1796124"/>
          </a:xfrm>
        </p:spPr>
        <p:txBody>
          <a:bodyPr lIns="137160"/>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5056" y="1965281"/>
            <a:ext cx="4859992" cy="3732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F79E3CBC-A2D6-42D3-976A-174CF7E26BA0}"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2236904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with Pictur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99475"/>
            <a:ext cx="3625442" cy="1474692"/>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2124222"/>
            <a:ext cx="3567404" cy="3488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4800601" y="0"/>
            <a:ext cx="7391400" cy="55626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917E8D86-1037-438D-973A-F8D03A01BF16}"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9751859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BFE64AB8-5CDA-105D-40FF-06105F0CAFAB}"/>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8" name="Picture Placeholder 7">
            <a:extLst>
              <a:ext uri="{FF2B5EF4-FFF2-40B4-BE49-F238E27FC236}">
                <a16:creationId xmlns:a16="http://schemas.microsoft.com/office/drawing/2014/main" id="{F05651F4-3862-056A-CAA1-54D59C5C0C31}"/>
              </a:ext>
            </a:extLst>
          </p:cNvPr>
          <p:cNvSpPr>
            <a:spLocks noGrp="1"/>
          </p:cNvSpPr>
          <p:nvPr>
            <p:ph type="pic" sz="quarter" idx="13" hasCustomPrompt="1"/>
          </p:nvPr>
        </p:nvSpPr>
        <p:spPr>
          <a:xfrm>
            <a:off x="0" y="0"/>
            <a:ext cx="41148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428999" y="0"/>
            <a:ext cx="6019801" cy="1593908"/>
          </a:xfrm>
        </p:spPr>
        <p:txBody>
          <a:bodyPr lIns="137160" rIns="274320" b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701509" y="1741394"/>
            <a:ext cx="6105157" cy="38433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701508" y="6029868"/>
            <a:ext cx="2020824"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A33876A1-EAF9-4915-94FE-FB92EEABD687}"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149413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30047"/>
            <a:ext cx="4939005" cy="116627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5432" y="1746792"/>
            <a:ext cx="5776896" cy="396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7391400" y="0"/>
            <a:ext cx="4800600" cy="55626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B0ECE3E5-DEB1-48A2-A1A9-7ABBE9A784F7}"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820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372472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37719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124200" y="0"/>
            <a:ext cx="7391400" cy="1207008"/>
          </a:xfrm>
        </p:spPr>
        <p:txBody>
          <a:bodyPr lIns="137160" tIns="137160" bIns="91440" anchor="b"/>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358608" y="1367622"/>
            <a:ext cx="7171976" cy="44775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flipV="1">
            <a:off x="4495800" y="6210300"/>
            <a:ext cx="7010400" cy="213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358608"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3D9CFEE7-1948-428C-8A1B-930C420A85C1}"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741177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7848600" cy="6858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7450456" y="0"/>
            <a:ext cx="4142830" cy="1978681"/>
          </a:xfrm>
        </p:spPr>
        <p:txBody>
          <a:bodyPr l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8442196" y="2112973"/>
            <a:ext cx="3151090" cy="36782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8439912" y="6029868"/>
            <a:ext cx="1911096" cy="365125"/>
          </a:xfrm>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351008" y="6029868"/>
            <a:ext cx="890077" cy="365125"/>
          </a:xfrm>
          <a:noFill/>
        </p:spPr>
        <p:txBody>
          <a:bodyPr/>
          <a:lstStyle/>
          <a:p>
            <a:fld id="{2B950759-980B-4783-B58D-96B69BC77CA8}"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094456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with Pictur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2" name="Straight Connector 11">
            <a:extLst>
              <a:ext uri="{FF2B5EF4-FFF2-40B4-BE49-F238E27FC236}">
                <a16:creationId xmlns:a16="http://schemas.microsoft.com/office/drawing/2014/main" id="{703AEE2D-28E0-27BB-C888-0E680A8672DD}"/>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A4559E1C-1A97-34BF-0042-9A52A91DA7B8}"/>
              </a:ext>
            </a:extLst>
          </p:cNvPr>
          <p:cNvSpPr>
            <a:spLocks noGrp="1"/>
          </p:cNvSpPr>
          <p:nvPr>
            <p:ph type="pic" sz="quarter" idx="13" hasCustomPrompt="1"/>
          </p:nvPr>
        </p:nvSpPr>
        <p:spPr>
          <a:xfrm>
            <a:off x="0" y="0"/>
            <a:ext cx="8077200" cy="5486400"/>
          </a:xfrm>
          <a:custGeom>
            <a:avLst/>
            <a:gdLst>
              <a:gd name="connsiteX0" fmla="*/ 0 w 8077200"/>
              <a:gd name="connsiteY0" fmla="*/ 0 h 5486400"/>
              <a:gd name="connsiteX1" fmla="*/ 8077200 w 8077200"/>
              <a:gd name="connsiteY1" fmla="*/ 0 h 5486400"/>
              <a:gd name="connsiteX2" fmla="*/ 8077200 w 8077200"/>
              <a:gd name="connsiteY2" fmla="*/ 3429000 h 5486400"/>
              <a:gd name="connsiteX3" fmla="*/ 4003452 w 8077200"/>
              <a:gd name="connsiteY3" fmla="*/ 3429000 h 5486400"/>
              <a:gd name="connsiteX4" fmla="*/ 4003452 w 8077200"/>
              <a:gd name="connsiteY4" fmla="*/ 5486400 h 5486400"/>
              <a:gd name="connsiteX5" fmla="*/ 0 w 8077200"/>
              <a:gd name="connsiteY5"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77200" h="5486400">
                <a:moveTo>
                  <a:pt x="0" y="0"/>
                </a:moveTo>
                <a:lnTo>
                  <a:pt x="8077200" y="0"/>
                </a:lnTo>
                <a:lnTo>
                  <a:pt x="8077200" y="3429000"/>
                </a:lnTo>
                <a:lnTo>
                  <a:pt x="4003452" y="3429000"/>
                </a:lnTo>
                <a:lnTo>
                  <a:pt x="4003452" y="5486400"/>
                </a:lnTo>
                <a:lnTo>
                  <a:pt x="0" y="54864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4004737" y="3339967"/>
            <a:ext cx="6838935" cy="2657530"/>
          </a:xfrm>
          <a:solidFill>
            <a:schemeClr val="bg2"/>
          </a:solidFill>
        </p:spPr>
        <p:txBody>
          <a:bodyPr vert="horz" lIns="137160" tIns="228600" rIns="91440" bIns="137160" rtlCol="0" anchor="t">
            <a:normAutofit/>
          </a:bodyPr>
          <a:lstStyle>
            <a:lvl1pPr>
              <a:lnSpc>
                <a:spcPct val="80000"/>
              </a:lnSpc>
              <a:defRPr lang="en-US" sz="6800" spc="-100" baseline="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4004737" y="5997496"/>
            <a:ext cx="6881278" cy="582705"/>
          </a:xfrm>
        </p:spPr>
        <p:txBody>
          <a:bodyPr vert="horz" lIns="164592" tIns="45720" rIns="91440" bIns="45720" rtlCol="0">
            <a:normAutofit/>
          </a:bodyPr>
          <a:lstStyle>
            <a:lvl1pPr marL="0" indent="0">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8465270" y="446266"/>
            <a:ext cx="3156629" cy="582705"/>
          </a:xfrm>
          <a:solidFill>
            <a:schemeClr val="bg2"/>
          </a:solidFill>
        </p:spPr>
        <p:txBody>
          <a:bodyPr anchor="ct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90996" y="5229935"/>
            <a:ext cx="1223793" cy="365125"/>
          </a:xfrm>
          <a:solidFill>
            <a:schemeClr val="bg2"/>
          </a:solidFill>
        </p:spPr>
        <p:txBody>
          <a:bodyPr rIns="182880"/>
          <a:lstStyle/>
          <a:p>
            <a:fld id="{FA9F19E7-5A41-482B-8FA2-1C0353416DB6}" type="datetime1">
              <a:rPr lang="en-US" smtClean="0"/>
              <a:t>1/23/2026</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19688" y="6029868"/>
            <a:ext cx="429372"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1445211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EB1BA68-9980-8CBB-7BAF-A1D760EB21EC}"/>
              </a:ext>
            </a:extLst>
          </p:cNvPr>
          <p:cNvSpPr>
            <a:spLocks noGrp="1"/>
          </p:cNvSpPr>
          <p:nvPr>
            <p:ph type="pic" sz="quarter" idx="13" hasCustomPrompt="1"/>
          </p:nvPr>
        </p:nvSpPr>
        <p:spPr>
          <a:xfrm>
            <a:off x="0" y="1"/>
            <a:ext cx="12192000" cy="6858000"/>
          </a:xfrm>
          <a:custGeom>
            <a:avLst/>
            <a:gdLst>
              <a:gd name="connsiteX0" fmla="*/ 480060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5562599 h 6858000"/>
              <a:gd name="connsiteX5" fmla="*/ 4800600 w 12192000"/>
              <a:gd name="connsiteY5" fmla="*/ 556259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4800600" y="0"/>
                </a:moveTo>
                <a:lnTo>
                  <a:pt x="12192000" y="0"/>
                </a:lnTo>
                <a:lnTo>
                  <a:pt x="12192000" y="6858000"/>
                </a:lnTo>
                <a:lnTo>
                  <a:pt x="0" y="6858000"/>
                </a:lnTo>
                <a:lnTo>
                  <a:pt x="0" y="5562599"/>
                </a:lnTo>
                <a:lnTo>
                  <a:pt x="4800600" y="5562599"/>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1001376"/>
            <a:ext cx="3601122" cy="1362458"/>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3504" y="2496848"/>
            <a:ext cx="3601122" cy="230375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3504" y="5032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603504" y="4800600"/>
            <a:ext cx="1256738" cy="365125"/>
          </a:xfrm>
          <a:noFill/>
        </p:spPr>
        <p:txBody>
          <a:bodyPr/>
          <a:lstStyle>
            <a:lvl1pPr algn="l">
              <a:defRPr/>
            </a:lvl1pPr>
          </a:lstStyle>
          <a:p>
            <a:fld id="{75D8CBF3-D33E-488B-BE09-B302C3504935}"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3947641" y="4800600"/>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091273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9B15A2BF-1AB9-8F23-A598-958473764918}"/>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6705599 w 12192000"/>
              <a:gd name="connsiteY1" fmla="*/ 0 h 6858000"/>
              <a:gd name="connsiteX2" fmla="*/ 6705599 w 12192000"/>
              <a:gd name="connsiteY2" fmla="*/ 5524500 h 6858000"/>
              <a:gd name="connsiteX3" fmla="*/ 12192000 w 12192000"/>
              <a:gd name="connsiteY3" fmla="*/ 5524500 h 6858000"/>
              <a:gd name="connsiteX4" fmla="*/ 121920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6705599" y="0"/>
                </a:lnTo>
                <a:lnTo>
                  <a:pt x="6705599" y="5524500"/>
                </a:lnTo>
                <a:lnTo>
                  <a:pt x="12192000" y="5524500"/>
                </a:lnTo>
                <a:lnTo>
                  <a:pt x="12192000" y="6858000"/>
                </a:lnTo>
                <a:lnTo>
                  <a:pt x="0" y="6858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6" y="868363"/>
            <a:ext cx="4301403" cy="105815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280997" y="2059527"/>
            <a:ext cx="4301403" cy="2620794"/>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5032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7280997" y="4680321"/>
            <a:ext cx="1256738" cy="365125"/>
          </a:xfrm>
          <a:noFill/>
        </p:spPr>
        <p:txBody>
          <a:bodyPr/>
          <a:lstStyle>
            <a:lvl1pPr algn="l">
              <a:defRPr/>
            </a:lvl1pPr>
          </a:lstStyle>
          <a:p>
            <a:fld id="{8394C7EB-3255-4C04-9D3B-DA51FDFD7E92}"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4680321"/>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9437778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867A324D-1E02-47A7-E25C-2977C957FCF5}"/>
              </a:ext>
            </a:extLst>
          </p:cNvPr>
          <p:cNvSpPr>
            <a:spLocks noGrp="1"/>
          </p:cNvSpPr>
          <p:nvPr>
            <p:ph type="pic" sz="quarter" idx="13" hasCustomPrompt="1"/>
          </p:nvPr>
        </p:nvSpPr>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1371600 h 6858000"/>
              <a:gd name="connsiteX3" fmla="*/ 6705600 w 12192000"/>
              <a:gd name="connsiteY3" fmla="*/ 1371600 h 6858000"/>
              <a:gd name="connsiteX4" fmla="*/ 6705600 w 12192000"/>
              <a:gd name="connsiteY4" fmla="*/ 6858000 h 6858000"/>
              <a:gd name="connsiteX5" fmla="*/ 0 w 12192000"/>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6858000">
                <a:moveTo>
                  <a:pt x="0" y="0"/>
                </a:moveTo>
                <a:lnTo>
                  <a:pt x="12192000" y="0"/>
                </a:lnTo>
                <a:lnTo>
                  <a:pt x="12192000" y="1371600"/>
                </a:lnTo>
                <a:lnTo>
                  <a:pt x="6705600" y="1371600"/>
                </a:lnTo>
                <a:lnTo>
                  <a:pt x="6705600" y="6858000"/>
                </a:lnTo>
                <a:lnTo>
                  <a:pt x="0" y="6858000"/>
                </a:lnTo>
                <a:close/>
              </a:path>
            </a:pathLst>
          </a:custGeom>
          <a:blipFill>
            <a:blip r:embed="rId2">
              <a:alphaModFix amt="70000"/>
            </a:blip>
            <a:stretch>
              <a:fillRect/>
            </a:stretch>
          </a:blipFill>
        </p:spPr>
        <p:txBody>
          <a:bodyPr wrap="square">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7280997" y="2201863"/>
            <a:ext cx="4225204" cy="1058150"/>
          </a:xfrm>
          <a:noFill/>
        </p:spPr>
        <p:txBody>
          <a:bodyPr/>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280997" y="3393027"/>
            <a:ext cx="4225203" cy="247437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7280998" y="1836737"/>
            <a:ext cx="1907799" cy="365125"/>
          </a:xfrm>
          <a:noFill/>
        </p:spPr>
        <p:txBody>
          <a:bodyP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7280997" y="6013821"/>
            <a:ext cx="1256738" cy="365125"/>
          </a:xfrm>
          <a:noFill/>
        </p:spPr>
        <p:txBody>
          <a:bodyPr/>
          <a:lstStyle>
            <a:lvl1pPr algn="l">
              <a:defRPr/>
            </a:lvl1pPr>
          </a:lstStyle>
          <a:p>
            <a:fld id="{E396167E-13CB-492D-A43B-8BD084C7EA4B}"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29712" y="6013821"/>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958524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4673955"/>
            <a:ext cx="3154680" cy="1287913"/>
          </a:xfrm>
          <a:noFill/>
        </p:spPr>
        <p:txBody>
          <a:bodyPr anchor="t"/>
          <a:lstStyle>
            <a:lvl1pPr>
              <a:defRPr/>
            </a:lvl1pPr>
          </a:lstStyle>
          <a:p>
            <a:r>
              <a:rPr lang="en-US" dirty="0"/>
              <a:t>Click to Edit Master Title style</a:t>
            </a:r>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41148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800" y="4647060"/>
            <a:ext cx="7552114" cy="1382807"/>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noFill/>
        </p:spPr>
        <p:txBody>
          <a:bodyPr/>
          <a:lstStyle/>
          <a:p>
            <a:fld id="{49885C97-4180-47D6-BA3E-83C74E1B1903}"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7542" y="6029868"/>
            <a:ext cx="429372" cy="365125"/>
          </a:xfrm>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6384938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3429000"/>
            <a:ext cx="3081528" cy="2438400"/>
          </a:xfrm>
          <a:noFill/>
        </p:spPr>
        <p:txBody>
          <a:bodyPr anchor="t"/>
          <a:lstStyle>
            <a:lvl1pPr>
              <a:defRPr/>
            </a:lvl1pPr>
          </a:lstStyle>
          <a:p>
            <a:r>
              <a:rPr lang="en-US" dirty="0"/>
              <a:t>Click to Edit Master Title style</a:t>
            </a:r>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0"/>
            <a:ext cx="12191999" cy="28956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799" y="3429000"/>
            <a:ext cx="7391401" cy="243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p:spPr>
        <p:txBody>
          <a:bodyPr/>
          <a:lstStyle/>
          <a:p>
            <a:fld id="{A3CF85C1-8AE5-42AC-A9E5-BFA1AA4ECE1A}"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9631660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3504" y="641214"/>
            <a:ext cx="3072384" cy="2775858"/>
          </a:xfrm>
          <a:noFill/>
        </p:spPr>
        <p:txBody>
          <a:bodyPr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114799" y="618269"/>
            <a:ext cx="7471769" cy="28107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3551884"/>
            <a:ext cx="1907799" cy="365125"/>
          </a:xfrm>
          <a:noFill/>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3551884"/>
            <a:ext cx="1179576" cy="365125"/>
          </a:xfrm>
          <a:noFill/>
        </p:spPr>
        <p:txBody>
          <a:bodyPr/>
          <a:lstStyle/>
          <a:p>
            <a:fld id="{F9764A69-0D4A-41EE-B368-4D0114C52684}"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41368" y="3551884"/>
            <a:ext cx="429372" cy="365125"/>
          </a:xfrm>
          <a:noFill/>
        </p:spPr>
        <p:txBody>
          <a:bodyPr/>
          <a:lstStyle/>
          <a:p>
            <a:fld id="{27F8DDA4-3B80-4E8A-A8F5-521F73BF9127}" type="slidenum">
              <a:rPr lang="en-US" smtClean="0"/>
              <a:t>‹#›</a:t>
            </a:fld>
            <a:endParaRPr lang="en-US"/>
          </a:p>
        </p:txBody>
      </p:sp>
      <p:sp>
        <p:nvSpPr>
          <p:cNvPr id="16" name="Picture Placeholder 15">
            <a:extLst>
              <a:ext uri="{FF2B5EF4-FFF2-40B4-BE49-F238E27FC236}">
                <a16:creationId xmlns:a16="http://schemas.microsoft.com/office/drawing/2014/main" id="{16CAFF7D-6BAD-AE1B-CFE3-A9AB4D8667C6}"/>
              </a:ext>
            </a:extLst>
          </p:cNvPr>
          <p:cNvSpPr>
            <a:spLocks noGrp="1"/>
          </p:cNvSpPr>
          <p:nvPr>
            <p:ph type="pic" sz="quarter" idx="13" hasCustomPrompt="1"/>
          </p:nvPr>
        </p:nvSpPr>
        <p:spPr>
          <a:xfrm>
            <a:off x="0" y="4114800"/>
            <a:ext cx="12191999" cy="2743200"/>
          </a:xfrm>
          <a:blipFill>
            <a:blip r:embed="rId2">
              <a:alphaModFix amt="70000"/>
            </a:blip>
            <a:stretch>
              <a:fillRect/>
            </a:stretch>
          </a:blipFill>
        </p:spPr>
        <p:txBody>
          <a:bodyPr/>
          <a:lstStyle>
            <a:lvl1pPr marL="0" indent="0">
              <a:buNone/>
              <a:defRPr/>
            </a:lvl1pPr>
          </a:lstStyle>
          <a:p>
            <a:r>
              <a:rPr lang="en-US" dirty="0"/>
              <a:t> </a:t>
            </a:r>
          </a:p>
        </p:txBody>
      </p:sp>
    </p:spTree>
    <p:extLst>
      <p:ext uri="{BB962C8B-B14F-4D97-AF65-F5344CB8AC3E}">
        <p14:creationId xmlns:p14="http://schemas.microsoft.com/office/powerpoint/2010/main" val="16684816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5">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1371599"/>
            <a:ext cx="6705602" cy="4191001"/>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3504" y="313943"/>
            <a:ext cx="4939201" cy="1281526"/>
          </a:xfrm>
        </p:spPr>
        <p:txBody>
          <a:bodyPr tIns="91440" bIns="137160"/>
          <a:lstStyle>
            <a:lvl1pP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959144" y="1266426"/>
            <a:ext cx="3547056" cy="4296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EC869251-F212-4557-A92A-BBFE6D38B002}"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9877823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3505" y="337062"/>
            <a:ext cx="6787898" cy="845931"/>
          </a:xfrm>
        </p:spPr>
        <p:txBody>
          <a:bodyPr tIns="91440" bIns="91440"/>
          <a:lstStyle>
            <a:lvl1pPr>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05468" y="637706"/>
            <a:ext cx="1907799" cy="365125"/>
          </a:xfrm>
        </p:spPr>
        <p:txBody>
          <a:bodyPr anchor="t"/>
          <a:lstStyle>
            <a:lvl1pPr algn="r">
              <a:defRPr/>
            </a:lvl1pPr>
          </a:lstStyle>
          <a:p>
            <a:r>
              <a:rPr lang="en-US"/>
              <a:t>Sample Footer Text</a:t>
            </a:r>
          </a:p>
        </p:txBody>
      </p: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371600"/>
            <a:ext cx="7391402" cy="54864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7966163" y="1266737"/>
            <a:ext cx="2894795" cy="47631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p:txBody>
          <a:bodyPr/>
          <a:lstStyle/>
          <a:p>
            <a:fld id="{9C7720E7-9D70-4C91-9C55-B922EC8FF4E1}"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cxnSp>
        <p:nvCxnSpPr>
          <p:cNvPr id="12" name="Straight Connector 11">
            <a:extLst>
              <a:ext uri="{FF2B5EF4-FFF2-40B4-BE49-F238E27FC236}">
                <a16:creationId xmlns:a16="http://schemas.microsoft.com/office/drawing/2014/main" id="{DF397562-DA4B-EE6B-8F6C-1CE4F33EBED1}"/>
              </a:ext>
              <a:ext uri="{C183D7F6-B498-43B3-948B-1728B52AA6E4}">
                <adec:decorative xmlns:adec="http://schemas.microsoft.com/office/drawing/2017/decorative" val="1"/>
              </a:ext>
            </a:extLst>
          </p:cNvPr>
          <p:cNvCxnSpPr>
            <a:cxnSpLocks/>
          </p:cNvCxnSpPr>
          <p:nvPr/>
        </p:nvCxnSpPr>
        <p:spPr>
          <a:xfrm>
            <a:off x="11502704" y="1028700"/>
            <a:ext cx="0" cy="480060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322533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t with Picture 17">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C3A8EAE1-78C6-0829-9C7B-07BF40315667}"/>
              </a:ext>
              <a:ext uri="{C183D7F6-B498-43B3-948B-1728B52AA6E4}">
                <adec:decorative xmlns:adec="http://schemas.microsoft.com/office/drawing/2017/decorative" val="1"/>
              </a:ext>
            </a:extLst>
          </p:cNvPr>
          <p:cNvCxnSpPr>
            <a:cxnSpLocks/>
          </p:cNvCxnSpPr>
          <p:nvPr/>
        </p:nvCxnSpPr>
        <p:spPr>
          <a:xfrm>
            <a:off x="11506200" y="637890"/>
            <a:ext cx="0" cy="557241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0"/>
            <a:ext cx="4114801" cy="4114801"/>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6" y="3666528"/>
            <a:ext cx="3282166" cy="1896071"/>
          </a:xfrm>
        </p:spPr>
        <p:txBody>
          <a:bodyPr lIns="137160" tIns="137160"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680337" y="1136232"/>
            <a:ext cx="5777888" cy="4761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01783" y="640080"/>
            <a:ext cx="1911096" cy="410486"/>
          </a:xfrm>
        </p:spPr>
        <p:txBody>
          <a:bodyPr anchor="t"/>
          <a:lstStyle>
            <a:lvl1pPr algn="r">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rot="5400000">
            <a:off x="10874790" y="5197321"/>
            <a:ext cx="1289031" cy="365120"/>
          </a:xfrm>
          <a:solidFill>
            <a:schemeClr val="bg1"/>
          </a:solidFill>
        </p:spPr>
        <p:txBody>
          <a:bodyPr rIns="182880"/>
          <a:lstStyle/>
          <a:p>
            <a:fld id="{C26E53DC-2C2B-436E-8F81-6F56D67B2094}"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1558147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0" y="1"/>
            <a:ext cx="4800600" cy="4822372"/>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1002085" y="4374100"/>
            <a:ext cx="3897905" cy="1380814"/>
          </a:xfrm>
        </p:spPr>
        <p:txBody>
          <a:bodyPr lIns="137160" tIns="137160" anchor="t"/>
          <a:lstStyle>
            <a:lvl1pPr>
              <a:defRPr/>
            </a:lvl1pPr>
          </a:lstStyle>
          <a:p>
            <a:r>
              <a:rPr lang="en-US" dirty="0"/>
              <a:t>Click to Edit Master title style</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5389516" y="685800"/>
            <a:ext cx="5430884" cy="52049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2974" y="6029867"/>
            <a:ext cx="1911096" cy="365126"/>
          </a:xfrm>
          <a:solidFill>
            <a:schemeClr val="bg1"/>
          </a:solidFill>
        </p:spPr>
        <p:txBody>
          <a:bodyPr anchor="ctr"/>
          <a:lstStyle>
            <a:lvl1pPr algn="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9576" cy="365125"/>
          </a:xfrm>
          <a:solidFill>
            <a:schemeClr val="bg1"/>
          </a:solidFill>
        </p:spPr>
        <p:txBody>
          <a:bodyPr/>
          <a:lstStyle/>
          <a:p>
            <a:fld id="{A25B1B0E-4CBA-421A-9FF9-BD907EE313C7}"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3488722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Pictur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396003"/>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FD120947-D69A-84F3-7617-0239E8E5C7F8}"/>
              </a:ext>
              <a:ext uri="{C183D7F6-B498-43B3-948B-1728B52AA6E4}">
                <adec:decorative xmlns:adec="http://schemas.microsoft.com/office/drawing/2017/decorative" val="0"/>
              </a:ext>
            </a:extLst>
          </p:cNvPr>
          <p:cNvSpPr>
            <a:spLocks noGrp="1"/>
          </p:cNvSpPr>
          <p:nvPr>
            <p:ph type="pic" sz="quarter" idx="13" hasCustomPrompt="1"/>
          </p:nvPr>
        </p:nvSpPr>
        <p:spPr>
          <a:xfrm>
            <a:off x="-791" y="1371600"/>
            <a:ext cx="6706392" cy="54864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4133850" y="685799"/>
            <a:ext cx="6373670" cy="2743201"/>
          </a:xfrm>
          <a:solidFill>
            <a:schemeClr val="bg2"/>
          </a:solidFill>
        </p:spPr>
        <p:txBody>
          <a:bodyPr vert="horz" lIns="182880" tIns="45720" rIns="91440" bIns="91440" rtlCol="0" anchor="b">
            <a:normAutofit/>
          </a:bodyPr>
          <a:lstStyle>
            <a:lvl1pPr>
              <a:lnSpc>
                <a:spcPct val="80000"/>
              </a:lnSpc>
              <a:defRPr lang="en-US" sz="68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7500457" y="5570290"/>
            <a:ext cx="4114799" cy="699518"/>
          </a:xfrm>
        </p:spPr>
        <p:txBody>
          <a:bodyPr vert="horz" lIns="91440" tIns="45720" rIns="91440" bIns="45720" rtlCol="0" anchor="b">
            <a:normAutofit/>
          </a:bodyPr>
          <a:lstStyle>
            <a:lvl1pPr marL="0" indent="0" algn="r">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6" name="Slide Number Placeholder 5">
            <a:extLst>
              <a:ext uri="{FF2B5EF4-FFF2-40B4-BE49-F238E27FC236}">
                <a16:creationId xmlns:a16="http://schemas.microsoft.com/office/drawing/2014/main" id="{B945FE83-3A40-27CC-D68D-E889297B8CA2}"/>
              </a:ext>
            </a:extLst>
          </p:cNvPr>
          <p:cNvSpPr>
            <a:spLocks noGrp="1"/>
          </p:cNvSpPr>
          <p:nvPr>
            <p:ph type="sldNum" sz="quarter" idx="14"/>
          </p:nvPr>
        </p:nvSpPr>
        <p:spPr>
          <a:xfrm>
            <a:off x="145716" y="508084"/>
            <a:ext cx="429372" cy="365125"/>
          </a:xfrm>
          <a:noFill/>
        </p:spPr>
        <p:txBody>
          <a:bodyPr/>
          <a:lstStyle/>
          <a:p>
            <a:fld id="{27F8DDA4-3B80-4E8A-A8F5-521F73BF9127}" type="slidenum">
              <a:rPr lang="en-US" smtClean="0"/>
              <a:t>‹#›</a:t>
            </a:fld>
            <a:endParaRPr lang="en-US"/>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a:off x="603663" y="508084"/>
            <a:ext cx="1203320" cy="365125"/>
          </a:xfrm>
          <a:solidFill>
            <a:schemeClr val="bg2"/>
          </a:solidFill>
        </p:spPr>
        <p:txBody>
          <a:bodyPr/>
          <a:lstStyle>
            <a:lvl1pPr algn="l">
              <a:defRPr/>
            </a:lvl1pPr>
          </a:lstStyle>
          <a:p>
            <a:fld id="{D666FC17-48E9-4EB3-BB0E-C81F4FBF1D65}" type="datetime1">
              <a:rPr lang="en-US" smtClean="0"/>
              <a:t>1/23/2026</a:t>
            </a:fld>
            <a:endParaRPr lang="en-US"/>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10134603" y="612063"/>
            <a:ext cx="1487296" cy="478334"/>
          </a:xfrm>
          <a:solidFill>
            <a:schemeClr val="bg2"/>
          </a:solidFill>
        </p:spPr>
        <p:txBody>
          <a:bodyPr anchor="t"/>
          <a:lstStyle>
            <a:lvl1pPr algn="r">
              <a:defRPr sz="1050"/>
            </a:lvl1pPr>
          </a:lstStyle>
          <a:p>
            <a:r>
              <a:rPr lang="en-US"/>
              <a:t>Sample Footer Text</a:t>
            </a:r>
          </a:p>
        </p:txBody>
      </p:sp>
    </p:spTree>
    <p:extLst>
      <p:ext uri="{BB962C8B-B14F-4D97-AF65-F5344CB8AC3E}">
        <p14:creationId xmlns:p14="http://schemas.microsoft.com/office/powerpoint/2010/main" val="2963274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95138" y="551542"/>
            <a:ext cx="3737426" cy="1490472"/>
          </a:xfrm>
        </p:spPr>
        <p:txBody>
          <a:bodyPr lIns="137160" tIns="137160" anchor="t"/>
          <a:lstStyle>
            <a:lvl1pPr>
              <a:defRPr/>
            </a:lvl1pPr>
          </a:lstStyle>
          <a:p>
            <a:r>
              <a:rPr lang="en-US"/>
              <a:t>Click to edit Master title style</a:t>
            </a:r>
            <a:endParaRPr lang="en-US" dirty="0"/>
          </a:p>
        </p:txBody>
      </p:sp>
      <p:sp>
        <p:nvSpPr>
          <p:cNvPr id="11" name="Picture Placeholder 10">
            <a:extLst>
              <a:ext uri="{FF2B5EF4-FFF2-40B4-BE49-F238E27FC236}">
                <a16:creationId xmlns:a16="http://schemas.microsoft.com/office/drawing/2014/main" id="{B95E85AE-6D30-80EB-DDF8-337E49DD6E5B}"/>
              </a:ext>
            </a:extLst>
          </p:cNvPr>
          <p:cNvSpPr>
            <a:spLocks noGrp="1"/>
          </p:cNvSpPr>
          <p:nvPr>
            <p:ph type="pic" sz="quarter" idx="13" hasCustomPrompt="1"/>
          </p:nvPr>
        </p:nvSpPr>
        <p:spPr>
          <a:xfrm>
            <a:off x="685800" y="2057400"/>
            <a:ext cx="3429000" cy="4152900"/>
          </a:xfrm>
          <a:blipFill>
            <a:blip r:embed="rId2">
              <a:alphaModFix amt="70000"/>
            </a:blip>
            <a:stretch>
              <a:fillRect/>
            </a:stretch>
          </a:blipFill>
        </p:spPr>
        <p:txBody>
          <a:bodyPr/>
          <a:lstStyle>
            <a:lvl1pPr marL="0" indent="0">
              <a:buNone/>
              <a:defRPr/>
            </a:lvl1pPr>
          </a:lstStyle>
          <a:p>
            <a:r>
              <a:rPr lang="en-US" dirty="0"/>
              <a:t> </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4681057" y="595083"/>
            <a:ext cx="6981749" cy="5303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BB460515-4779-2CA9-5335-1F4AD158B79D}"/>
              </a:ext>
              <a:ext uri="{C183D7F6-B498-43B3-948B-1728B52AA6E4}">
                <adec:decorative xmlns:adec="http://schemas.microsoft.com/office/drawing/2017/decorative" val="1"/>
              </a:ext>
            </a:extLst>
          </p:cNvPr>
          <p:cNvCxnSpPr>
            <a:cxnSpLocks/>
          </p:cNvCxnSpPr>
          <p:nvPr/>
        </p:nvCxnSpPr>
        <p:spPr>
          <a:xfrm>
            <a:off x="4800600" y="6210300"/>
            <a:ext cx="6705600"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4681058" y="6029868"/>
            <a:ext cx="2024542" cy="365125"/>
          </a:xfrm>
        </p:spPr>
        <p:txBody>
          <a:body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75034" cy="365125"/>
          </a:xfrm>
        </p:spPr>
        <p:txBody>
          <a:bodyPr/>
          <a:lstStyle/>
          <a:p>
            <a:fld id="{1A3891DC-7E15-43B5-BCFB-370696C30398}"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4998719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 preserve="1">
  <p:cSld name="Number Lar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800599" y="5149121"/>
            <a:ext cx="6861107" cy="842527"/>
          </a:xfrm>
          <a:noFill/>
        </p:spPr>
        <p:txBody>
          <a:bodyPr anchor="t"/>
          <a:lstStyle>
            <a:lvl1pPr algn="r">
              <a:defRPr b="0" cap="all" baseline="0">
                <a:solidFill>
                  <a:schemeClr val="accent1"/>
                </a:solidFill>
                <a:effectLst/>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lIns="0" tIns="0" rIns="0" bIns="0" anchor="b">
            <a:normAutofit/>
          </a:bodyPr>
          <a:lstStyle>
            <a:lvl1pPr marL="0" indent="0">
              <a:buNone/>
              <a:defRPr sz="28000" spc="-200" baseline="0">
                <a:solidFill>
                  <a:schemeClr val="accent3"/>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7"/>
            <a:ext cx="2137769" cy="365125"/>
          </a:xfrm>
          <a:noFill/>
        </p:spPr>
        <p:txBody>
          <a:bodyPr/>
          <a:lstStyle>
            <a:lvl1pPr>
              <a:defRPr b="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tx2"/>
                </a:solidFill>
              </a:defRPr>
            </a:lvl1pPr>
          </a:lstStyle>
          <a:p>
            <a:fld id="{E5E07D1D-D1D5-479B-A8E5-C908666570C8}"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tx2"/>
                </a:solidFill>
              </a:defRPr>
            </a:lvl1pPr>
          </a:lstStyle>
          <a:p>
            <a:fld id="{27F8DDA4-3B80-4E8A-A8F5-521F73BF9127}" type="slidenum">
              <a:rPr lang="en-US" smtClean="0"/>
              <a:t>‹#›</a:t>
            </a:fld>
            <a:endParaRPr lang="en-US"/>
          </a:p>
        </p:txBody>
      </p:sp>
      <p:cxnSp>
        <p:nvCxnSpPr>
          <p:cNvPr id="9" name="Straight Connector 8">
            <a:extLst>
              <a:ext uri="{FF2B5EF4-FFF2-40B4-BE49-F238E27FC236}">
                <a16:creationId xmlns:a16="http://schemas.microsoft.com/office/drawing/2014/main" id="{838393CD-94B6-EC8A-E14F-A09689A25C51}"/>
              </a:ext>
              <a:ext uri="{C183D7F6-B498-43B3-948B-1728B52AA6E4}">
                <adec:decorative xmlns:adec="http://schemas.microsoft.com/office/drawing/2017/decorative" val="1"/>
              </a:ext>
            </a:extLst>
          </p:cNvPr>
          <p:cNvCxnSpPr>
            <a:cxnSpLocks/>
          </p:cNvCxnSpPr>
          <p:nvPr/>
        </p:nvCxnSpPr>
        <p:spPr>
          <a:xfrm>
            <a:off x="11503594" y="675861"/>
            <a:ext cx="0" cy="418429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72521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Number Larg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alpha val="8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429000" y="5042130"/>
            <a:ext cx="8232707" cy="949518"/>
          </a:xfrm>
          <a:noFill/>
        </p:spPr>
        <p:txBody>
          <a:bodyPr anchor="t">
            <a:normAutofit/>
          </a:bodyPr>
          <a:lstStyle>
            <a:lvl1pPr algn="r">
              <a:defRPr sz="3200" b="0" cap="none" baseline="0">
                <a:solidFill>
                  <a:schemeClr val="accent5">
                    <a:lumMod val="75000"/>
                  </a:schemeClr>
                </a:solidFill>
                <a:effectLst/>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6" y="120765"/>
            <a:ext cx="10723000" cy="4260404"/>
          </a:xfrm>
        </p:spPr>
        <p:txBody>
          <a:bodyPr anchor="b">
            <a:normAutofit/>
          </a:bodyPr>
          <a:lstStyle>
            <a:lvl1pPr marL="0" indent="0">
              <a:buNone/>
              <a:defRPr sz="28000" spc="-200" baseline="0">
                <a:solidFill>
                  <a:schemeClr val="accent1"/>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868"/>
            <a:ext cx="2137769" cy="365125"/>
          </a:xfrm>
          <a:noFill/>
        </p:spPr>
        <p:txBody>
          <a:bodyPr/>
          <a:lstStyle>
            <a:lvl1pPr>
              <a:defRPr b="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tx2"/>
                </a:solidFill>
              </a:defRPr>
            </a:lvl1pPr>
          </a:lstStyle>
          <a:p>
            <a:fld id="{DC860212-EC80-4550-8977-412BA68CEEAD}"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tx2"/>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24739"/>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218812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 preserve="1">
  <p:cSld name="Number Large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4114799" y="5230607"/>
            <a:ext cx="7634369" cy="761041"/>
          </a:xfrm>
          <a:noFill/>
        </p:spPr>
        <p:txBody>
          <a:bodyPr anchor="t"/>
          <a:lstStyle>
            <a:lvl1pPr algn="r">
              <a:defRPr>
                <a:solidFill>
                  <a:schemeClr val="bg1"/>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bIns="0" anchor="b">
            <a:normAutofit/>
          </a:bodyPr>
          <a:lstStyle>
            <a:lvl1pPr marL="0" indent="0">
              <a:buNone/>
              <a:defRPr sz="31000" spc="-10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1"/>
                </a:solidFill>
              </a:defRPr>
            </a:lvl1pPr>
          </a:lstStyle>
          <a:p>
            <a:fld id="{C58B63FC-A13C-4EAB-9220-41BEA3370D02}"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1"/>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9606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 preserve="1">
  <p:cSld name="Number Large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800723" y="5230607"/>
            <a:ext cx="7948445" cy="761041"/>
          </a:xfrm>
          <a:noFill/>
        </p:spPr>
        <p:txBody>
          <a:bodyPr anchor="t"/>
          <a:lstStyle>
            <a:lvl1pPr algn="r">
              <a:defRPr b="1" spc="100" baseline="0">
                <a:solidFill>
                  <a:schemeClr val="bg2"/>
                </a:solidFill>
                <a:latin typeface="+mn-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657225"/>
            <a:ext cx="10924355" cy="5887832"/>
          </a:xfrm>
        </p:spPr>
        <p:txBody>
          <a:bodyPr lIns="0" tIns="0" rIns="0" bIns="0" anchor="ctr">
            <a:normAutofit/>
          </a:bodyPr>
          <a:lstStyle>
            <a:lvl1pPr marL="0" indent="0">
              <a:buNone/>
              <a:defRPr sz="31000" spc="-100" baseline="0">
                <a:solidFill>
                  <a:schemeClr val="bg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32480"/>
            <a:ext cx="2137769" cy="365125"/>
          </a:xfrm>
          <a:noFill/>
        </p:spPr>
        <p:txBody>
          <a:bodyPr/>
          <a:lstStyle>
            <a:lvl1pPr>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4D133BBB-C9BA-478D-ACC3-56E69C31B4D0}"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cxnSp>
        <p:nvCxnSpPr>
          <p:cNvPr id="8" name="Straight Connector 7">
            <a:extLst>
              <a:ext uri="{FF2B5EF4-FFF2-40B4-BE49-F238E27FC236}">
                <a16:creationId xmlns:a16="http://schemas.microsoft.com/office/drawing/2014/main" id="{5129594E-9391-9519-E286-4ED9732CC6C8}"/>
              </a:ext>
              <a:ext uri="{C183D7F6-B498-43B3-948B-1728B52AA6E4}">
                <adec:decorative xmlns:adec="http://schemas.microsoft.com/office/drawing/2017/decorative" val="1"/>
              </a:ext>
            </a:extLst>
          </p:cNvPr>
          <p:cNvCxnSpPr>
            <a:cxnSpLocks/>
          </p:cNvCxnSpPr>
          <p:nvPr/>
        </p:nvCxnSpPr>
        <p:spPr>
          <a:xfrm>
            <a:off x="11509025" y="735417"/>
            <a:ext cx="0" cy="4185948"/>
          </a:xfrm>
          <a:prstGeom prst="line">
            <a:avLst/>
          </a:prstGeom>
          <a:ln w="12700">
            <a:solidFill>
              <a:srgbClr val="EFEDE7">
                <a:alpha val="75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3047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 preserve="1">
  <p:cSld name="Number Large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24EAB6-808C-672B-68A5-49764748CDD8}"/>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800723" y="5122417"/>
            <a:ext cx="7948445" cy="869232"/>
          </a:xfrm>
          <a:noFill/>
        </p:spPr>
        <p:txBody>
          <a:bodyPr anchor="t">
            <a:normAutofit/>
          </a:bodyPr>
          <a:lstStyle>
            <a:lvl1pPr algn="r">
              <a:defRPr sz="2800" b="0" spc="100" baseline="0">
                <a:solidFill>
                  <a:schemeClr val="bg2"/>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434195" y="120765"/>
            <a:ext cx="10659375" cy="4800600"/>
          </a:xfrm>
        </p:spPr>
        <p:txBody>
          <a:bodyPr lIns="0" tIns="0" rIns="0" anchor="b">
            <a:normAutofit/>
          </a:bodyPr>
          <a:lstStyle>
            <a:lvl1pPr marL="0" indent="0">
              <a:spcBef>
                <a:spcPts val="0"/>
              </a:spcBef>
              <a:buNone/>
              <a:defRPr sz="31000" spc="-100" baseline="0">
                <a:ln w="15875">
                  <a:solidFill>
                    <a:schemeClr val="bg2"/>
                  </a:solidFill>
                </a:ln>
                <a:no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10263391" y="616226"/>
            <a:ext cx="1352320" cy="412474"/>
          </a:xfrm>
          <a:noFill/>
        </p:spPr>
        <p:txBody>
          <a:bodyPr anchor="t"/>
          <a:lstStyle>
            <a:lvl1pPr algn="r">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D386BD3A-3427-4776-A455-FF38304F4878}"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7550320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Statem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10169921" cy="4949687"/>
          </a:xfrm>
        </p:spPr>
        <p:txBody>
          <a:bodyPr anchor="b">
            <a:normAutofit/>
          </a:bodyPr>
          <a:lstStyle>
            <a:lvl1pPr marL="0" indent="0">
              <a:lnSpc>
                <a:spcPct val="80000"/>
              </a:lnSpc>
              <a:spcBef>
                <a:spcPts val="0"/>
              </a:spcBef>
              <a:buNone/>
              <a:defRPr sz="7200" cap="all" spc="-100" baseline="0">
                <a:solidFill>
                  <a:schemeClr val="accent1"/>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85800"/>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lumMod val="60000"/>
              <a:lumOff val="40000"/>
            </a:schemeClr>
          </a:solid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01227"/>
            <a:ext cx="1256738" cy="365125"/>
          </a:xfrm>
          <a:solidFill>
            <a:schemeClr val="accent2">
              <a:lumMod val="60000"/>
              <a:lumOff val="40000"/>
            </a:schemeClr>
          </a:solidFill>
        </p:spPr>
        <p:txBody>
          <a:bodyPr/>
          <a:lstStyle>
            <a:lvl1pPr>
              <a:defRPr>
                <a:solidFill>
                  <a:schemeClr val="bg1"/>
                </a:solidFill>
              </a:defRPr>
            </a:lvl1pPr>
          </a:lstStyle>
          <a:p>
            <a:fld id="{90907655-BDED-4A88-9727-947E02456645}"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6" y="501227"/>
            <a:ext cx="429372" cy="365125"/>
          </a:xfrm>
          <a:solidFill>
            <a:schemeClr val="accent2">
              <a:lumMod val="60000"/>
              <a:lumOff val="40000"/>
            </a:schemeClr>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1128135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obj" preserve="1">
  <p:cSld name="Statement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1649896"/>
            <a:ext cx="9666226" cy="4949687"/>
          </a:xfrm>
        </p:spPr>
        <p:txBody>
          <a:bodyPr anchor="b">
            <a:normAutofit/>
          </a:bodyPr>
          <a:lstStyle>
            <a:lvl1pPr marL="0" indent="0">
              <a:lnSpc>
                <a:spcPct val="80000"/>
              </a:lnSpc>
              <a:spcBef>
                <a:spcPts val="0"/>
              </a:spcBef>
              <a:buNone/>
              <a:defRPr sz="7200" cap="all" spc="-100" baseline="0">
                <a:solidFill>
                  <a:schemeClr val="accent2">
                    <a:lumMod val="40000"/>
                    <a:lumOff val="60000"/>
                  </a:schemeClr>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729532"/>
            <a:ext cx="10326757" cy="0"/>
          </a:xfrm>
          <a:prstGeom prst="line">
            <a:avLst/>
          </a:prstGeom>
          <a:ln w="12700">
            <a:solidFill>
              <a:schemeClr val="bg1">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501227"/>
            <a:ext cx="1907799" cy="365125"/>
          </a:xfrm>
          <a:solidFill>
            <a:schemeClr val="accent2"/>
          </a:solidFill>
        </p:spPr>
        <p:txBody>
          <a:bodyPr/>
          <a:lstStyle>
            <a:lvl1pPr>
              <a:defRPr b="0" spc="0">
                <a:solidFill>
                  <a:schemeClr val="bg1"/>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900458" y="544329"/>
            <a:ext cx="1256738" cy="365125"/>
          </a:xfrm>
          <a:solidFill>
            <a:schemeClr val="accent2"/>
          </a:solidFill>
        </p:spPr>
        <p:txBody>
          <a:bodyPr/>
          <a:lstStyle>
            <a:lvl1pPr>
              <a:defRPr>
                <a:solidFill>
                  <a:schemeClr val="bg1"/>
                </a:solidFill>
              </a:defRPr>
            </a:lvl1pPr>
          </a:lstStyle>
          <a:p>
            <a:fld id="{F0400140-9243-4AE1-A76C-D8BD9EF938F5}"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157195" y="544329"/>
            <a:ext cx="449721" cy="365125"/>
          </a:xfrm>
          <a:solidFill>
            <a:schemeClr val="accent2"/>
          </a:solidFill>
        </p:spPr>
        <p:txBody>
          <a:bodyPr/>
          <a:lstStyle>
            <a:lvl1pPr>
              <a:defRPr>
                <a:solidFill>
                  <a:schemeClr val="bg1"/>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25073265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 preserve="1">
  <p:cSld name="Statement 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2"/>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a:lstStyle>
            <a:lvl1pPr>
              <a:defRPr>
                <a:solidFill>
                  <a:schemeClr val="tx2"/>
                </a:solidFill>
              </a:defRPr>
            </a:lvl1pPr>
          </a:lstStyle>
          <a:p>
            <a:fld id="{F978418A-E4AD-4F4D-B99D-9E40C1234D23}"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23017343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obj" preserve="1">
  <p:cSld name="Statement 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3"/>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bg2"/>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bg2"/>
          </a:solidFill>
        </p:spPr>
        <p:txBody>
          <a:bodyPr/>
          <a:lstStyle>
            <a:lvl1pPr>
              <a:defRPr>
                <a:solidFill>
                  <a:schemeClr val="tx2"/>
                </a:solidFill>
              </a:defRPr>
            </a:lvl1pPr>
          </a:lstStyle>
          <a:p>
            <a:fld id="{1A57725C-F3FD-4B16-984B-FC904AD58D64}"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bg2"/>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4812359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Pictur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34852B95-CFB8-EEBE-3973-7363B361118A}"/>
              </a:ext>
              <a:ext uri="{C183D7F6-B498-43B3-948B-1728B52AA6E4}">
                <adec:decorative xmlns:adec="http://schemas.microsoft.com/office/drawing/2017/decorative" val="1"/>
              </a:ext>
            </a:extLst>
          </p:cNvPr>
          <p:cNvCxnSpPr>
            <a:cxnSpLocks/>
          </p:cNvCxnSpPr>
          <p:nvPr/>
        </p:nvCxnSpPr>
        <p:spPr>
          <a:xfrm>
            <a:off x="687188" y="1339110"/>
            <a:ext cx="0" cy="335280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923544" y="6212428"/>
            <a:ext cx="10326625" cy="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10" name="Picture Placeholder 9">
            <a:extLst>
              <a:ext uri="{FF2B5EF4-FFF2-40B4-BE49-F238E27FC236}">
                <a16:creationId xmlns:a16="http://schemas.microsoft.com/office/drawing/2014/main" id="{F1A205B3-F30A-B2B0-2AFF-593443D32773}"/>
              </a:ext>
            </a:extLst>
          </p:cNvPr>
          <p:cNvSpPr>
            <a:spLocks noGrp="1"/>
          </p:cNvSpPr>
          <p:nvPr>
            <p:ph type="pic" sz="quarter" idx="14" hasCustomPrompt="1"/>
          </p:nvPr>
        </p:nvSpPr>
        <p:spPr>
          <a:xfrm>
            <a:off x="4800600" y="1371600"/>
            <a:ext cx="6705599" cy="4191000"/>
          </a:xfrm>
          <a:blipFill>
            <a:blip r:embed="rId2">
              <a:alphaModFix amt="70000"/>
            </a:blip>
            <a:stretch>
              <a:fillRect/>
            </a:stretch>
          </a:blipFill>
        </p:spPr>
        <p:txBody>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500213" y="3447288"/>
            <a:ext cx="5852160" cy="3072792"/>
          </a:xfrm>
          <a:solidFill>
            <a:schemeClr val="bg2"/>
          </a:solidFill>
        </p:spPr>
        <p:txBody>
          <a:bodyPr vert="horz" lIns="182880" tIns="45720" rIns="228600" bIns="91440" rtlCol="0" anchor="b">
            <a:normAutofit/>
          </a:bodyPr>
          <a:lstStyle>
            <a:lvl1pPr>
              <a:lnSpc>
                <a:spcPct val="80000"/>
              </a:lnSpc>
              <a:defRPr lang="en-US" sz="72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92362" y="612648"/>
            <a:ext cx="3248116" cy="758952"/>
          </a:xfrm>
          <a:solidFill>
            <a:schemeClr val="bg2"/>
          </a:solidFill>
        </p:spPr>
        <p:txBody>
          <a:bodyPr vert="horz" lIns="91440" tIns="45720" rIns="91440" bIns="45720" rtlCol="0">
            <a:normAutofit/>
          </a:bodyPr>
          <a:lstStyle>
            <a:lvl1pPr marL="0" indent="0">
              <a:lnSpc>
                <a:spcPct val="100000"/>
              </a:lnSpc>
              <a:buNone/>
              <a:defRPr lang="en-US" sz="1600" cap="all" baseline="0" dirty="0">
                <a:solidFill>
                  <a:schemeClr val="accent3">
                    <a:lumMod val="75000"/>
                  </a:schemeClr>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8763000" y="620267"/>
            <a:ext cx="2854926" cy="443682"/>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a:off x="9973610" y="6055170"/>
            <a:ext cx="1256738" cy="365125"/>
          </a:xfrm>
          <a:solidFill>
            <a:schemeClr val="bg2"/>
          </a:solidFill>
        </p:spPr>
        <p:txBody>
          <a:bodyPr/>
          <a:lstStyle/>
          <a:p>
            <a:fld id="{4C6CA39F-8041-4925-BD95-F0F6BD0D2137}" type="datetime1">
              <a:rPr lang="en-US" smtClean="0"/>
              <a:t>1/23/2026</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30348" y="6055170"/>
            <a:ext cx="461440"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7669342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obj" preserve="1">
  <p:cSld name="Statement 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65FCAFD-B73A-5597-B603-55FD5D3AAC1E}"/>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605431" y="-785191"/>
            <a:ext cx="10981137" cy="640080"/>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337930" y="441641"/>
            <a:ext cx="9796670" cy="4358960"/>
          </a:xfrm>
        </p:spPr>
        <p:txBody>
          <a:bodyPr anchor="t">
            <a:normAutofit/>
          </a:bodyPr>
          <a:lstStyle>
            <a:lvl1pPr marL="0" indent="0">
              <a:lnSpc>
                <a:spcPct val="80000"/>
              </a:lnSpc>
              <a:spcBef>
                <a:spcPts val="0"/>
              </a:spcBef>
              <a:buNone/>
              <a:defRPr sz="7200" cap="all" spc="-100" baseline="0">
                <a:solidFill>
                  <a:schemeClr val="accent5"/>
                </a:solidFill>
                <a:latin typeface="+mj-lt"/>
              </a:defRPr>
            </a:lvl1pPr>
            <a:lvl2pPr marL="457200" indent="0">
              <a:lnSpc>
                <a:spcPct val="80000"/>
              </a:lnSpc>
              <a:buNone/>
              <a:defRPr sz="7200" cap="all" baseline="0">
                <a:solidFill>
                  <a:schemeClr val="bg1"/>
                </a:solidFill>
                <a:latin typeface="+mj-lt"/>
              </a:defRPr>
            </a:lvl2pPr>
            <a:lvl3pPr marL="914400" indent="0">
              <a:lnSpc>
                <a:spcPct val="80000"/>
              </a:lnSpc>
              <a:buNone/>
              <a:defRPr sz="7200" cap="all" baseline="0">
                <a:solidFill>
                  <a:schemeClr val="bg1"/>
                </a:solidFill>
                <a:latin typeface="+mj-lt"/>
              </a:defRPr>
            </a:lvl3pPr>
            <a:lvl4pPr marL="1371600" indent="0">
              <a:lnSpc>
                <a:spcPct val="80000"/>
              </a:lnSpc>
              <a:buNone/>
              <a:defRPr sz="6600" cap="all" baseline="0">
                <a:solidFill>
                  <a:schemeClr val="bg1"/>
                </a:solidFill>
                <a:latin typeface="+mj-lt"/>
              </a:defRPr>
            </a:lvl4pPr>
            <a:lvl5pPr marL="1828800" indent="0">
              <a:lnSpc>
                <a:spcPct val="80000"/>
              </a:lnSpc>
              <a:buNone/>
              <a:defRPr sz="6600" cap="all" baseline="0">
                <a:solidFill>
                  <a:schemeClr val="bg1"/>
                </a:solidFill>
                <a:latin typeface="+mj-lt"/>
              </a:defRPr>
            </a:lvl5pPr>
          </a:lstStyle>
          <a:p>
            <a:pPr lvl="0"/>
            <a:r>
              <a:rPr lang="en-US" dirty="0"/>
              <a:t>Click to edit statement</a:t>
            </a:r>
          </a:p>
        </p:txBody>
      </p:sp>
      <p:cxnSp>
        <p:nvCxnSpPr>
          <p:cNvPr id="9" name="Straight Connector 8">
            <a:extLst>
              <a:ext uri="{FF2B5EF4-FFF2-40B4-BE49-F238E27FC236}">
                <a16:creationId xmlns:a16="http://schemas.microsoft.com/office/drawing/2014/main" id="{E9C1887E-643E-BB68-F557-E1EAB0A0A644}"/>
              </a:ext>
              <a:ext uri="{C183D7F6-B498-43B3-948B-1728B52AA6E4}">
                <adec:decorative xmlns:adec="http://schemas.microsoft.com/office/drawing/2017/decorative" val="1"/>
              </a:ext>
            </a:extLst>
          </p:cNvPr>
          <p:cNvCxnSpPr>
            <a:cxnSpLocks/>
          </p:cNvCxnSpPr>
          <p:nvPr/>
        </p:nvCxnSpPr>
        <p:spPr>
          <a:xfrm flipH="1">
            <a:off x="926297" y="6172200"/>
            <a:ext cx="10326757" cy="0"/>
          </a:xfrm>
          <a:prstGeom prst="line">
            <a:avLst/>
          </a:prstGeom>
          <a:ln w="12700">
            <a:solidFill>
              <a:schemeClr val="tx2">
                <a:alpha val="47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1" y="6029270"/>
            <a:ext cx="1907799" cy="365125"/>
          </a:xfrm>
          <a:solidFill>
            <a:schemeClr val="accent5">
              <a:lumMod val="40000"/>
              <a:lumOff val="60000"/>
            </a:schemeClr>
          </a:solidFill>
        </p:spPr>
        <p:txBody>
          <a:bodyPr/>
          <a:lstStyle>
            <a:lvl1pPr>
              <a:defRPr b="0" spc="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134599" y="6029271"/>
            <a:ext cx="1098141" cy="365125"/>
          </a:xfrm>
          <a:solidFill>
            <a:schemeClr val="accent5">
              <a:lumMod val="40000"/>
              <a:lumOff val="60000"/>
            </a:schemeClr>
          </a:solidFill>
        </p:spPr>
        <p:txBody>
          <a:bodyPr/>
          <a:lstStyle>
            <a:lvl1pPr>
              <a:defRPr>
                <a:solidFill>
                  <a:schemeClr val="tx2"/>
                </a:solidFill>
              </a:defRPr>
            </a:lvl1pPr>
          </a:lstStyle>
          <a:p>
            <a:fld id="{F4C780C6-F0FD-455F-A2B8-0A9691723AFF}"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2741" y="6029271"/>
            <a:ext cx="429372" cy="365125"/>
          </a:xfrm>
          <a:solidFill>
            <a:schemeClr val="accent5">
              <a:lumMod val="40000"/>
              <a:lumOff val="60000"/>
            </a:schemeClr>
          </a:solidFill>
        </p:spPr>
        <p:txBody>
          <a:bodyPr/>
          <a:lstStyle>
            <a:lvl1pPr>
              <a:defRPr>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088850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0" y="0"/>
            <a:ext cx="12191999" cy="6858001"/>
          </a:xfrm>
          <a:prstGeom prst="rect">
            <a:avLst/>
          </a:prstGeom>
          <a:solidFill>
            <a:schemeClr val="accent3">
              <a:lumMod val="60000"/>
              <a:lumOff val="4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1" y="2"/>
            <a:ext cx="8763000" cy="5038338"/>
          </a:xfrm>
          <a:prstGeom prst="rect">
            <a:avLst/>
          </a:prstGeom>
          <a:solidFill>
            <a:schemeClr val="accent3">
              <a:lumMod val="40000"/>
              <a:lumOff val="6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ABB386FE-4A21-B72A-BB2B-D4FDFDC3ECA5}"/>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accent5">
                <a:alpha val="45000"/>
              </a:schemeClr>
            </a:solidFill>
          </a:ln>
        </p:spPr>
        <p:style>
          <a:lnRef idx="1">
            <a:schemeClr val="accent1"/>
          </a:lnRef>
          <a:fillRef idx="0">
            <a:schemeClr val="accent1"/>
          </a:fillRef>
          <a:effectRef idx="0">
            <a:schemeClr val="accent1"/>
          </a:effectRef>
          <a:fontRef idx="minor">
            <a:schemeClr val="tx1"/>
          </a:fontRef>
        </p:style>
      </p:cxnSp>
      <p:sp>
        <p:nvSpPr>
          <p:cNvPr id="7" name="Title 6">
            <a:extLst>
              <a:ext uri="{FF2B5EF4-FFF2-40B4-BE49-F238E27FC236}">
                <a16:creationId xmlns:a16="http://schemas.microsoft.com/office/drawing/2014/main" id="{D4813FB1-9165-4DD7-C4C2-EAFC20602DB8}"/>
              </a:ext>
            </a:extLst>
          </p:cNvPr>
          <p:cNvSpPr>
            <a:spLocks noGrp="1"/>
          </p:cNvSpPr>
          <p:nvPr>
            <p:ph type="title" hasCustomPrompt="1"/>
          </p:nvPr>
        </p:nvSpPr>
        <p:spPr>
          <a:xfrm>
            <a:off x="4114800" y="5410203"/>
            <a:ext cx="7543800" cy="372746"/>
          </a:xfrm>
          <a:noFill/>
        </p:spPr>
        <p:txBody>
          <a:bodyPr tIns="91440" bIns="91440" anchor="ctr">
            <a:normAutofit/>
          </a:bodyPr>
          <a:lstStyle>
            <a:lvl1pPr algn="r">
              <a:defRPr sz="2000">
                <a:solidFill>
                  <a:schemeClr val="accent1"/>
                </a:solidFill>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845296" cy="3656168"/>
          </a:xfrm>
        </p:spPr>
        <p:txBody>
          <a:bodyPr>
            <a:normAutofit/>
          </a:bodyPr>
          <a:lstStyle>
            <a:lvl1pPr marL="228600" indent="-228600">
              <a:lnSpc>
                <a:spcPct val="85000"/>
              </a:lnSpc>
              <a:spcBef>
                <a:spcPts val="0"/>
              </a:spcBef>
              <a:buNone/>
              <a:defRPr sz="5800" b="0" cap="all" spc="0" baseline="0">
                <a:solidFill>
                  <a:schemeClr val="accent5"/>
                </a:solidFill>
                <a:latin typeface="+mj-lt"/>
              </a:defRPr>
            </a:lvl1pPr>
          </a:lstStyle>
          <a:p>
            <a:pPr lvl="0"/>
            <a:r>
              <a:rPr lang="en-US" dirty="0"/>
              <a:t>Click to edit quote</a:t>
            </a:r>
          </a:p>
        </p:txBody>
      </p:sp>
      <p:sp>
        <p:nvSpPr>
          <p:cNvPr id="10" name="Footer Placeholder 9">
            <a:extLst>
              <a:ext uri="{FF2B5EF4-FFF2-40B4-BE49-F238E27FC236}">
                <a16:creationId xmlns:a16="http://schemas.microsoft.com/office/drawing/2014/main" id="{94F49A81-8721-B846-5567-52769C04D66C}"/>
              </a:ext>
            </a:extLst>
          </p:cNvPr>
          <p:cNvSpPr>
            <a:spLocks noGrp="1"/>
          </p:cNvSpPr>
          <p:nvPr>
            <p:ph type="ftr" sz="quarter" idx="11"/>
          </p:nvPr>
        </p:nvSpPr>
        <p:spPr>
          <a:xfrm>
            <a:off x="605430" y="6029868"/>
            <a:ext cx="1911096" cy="365125"/>
          </a:xfrm>
          <a:solidFill>
            <a:schemeClr val="accent3">
              <a:lumMod val="60000"/>
              <a:lumOff val="40000"/>
            </a:schemeClr>
          </a:solidFill>
        </p:spPr>
        <p:txBody>
          <a:bodyPr/>
          <a:lstStyle>
            <a:lvl1pPr>
              <a:defRPr b="0">
                <a:solidFill>
                  <a:schemeClr val="accent5"/>
                </a:solidFill>
                <a:latin typeface="+mn-lt"/>
              </a:defRPr>
            </a:lvl1pPr>
          </a:lstStyle>
          <a:p>
            <a:r>
              <a:rPr lang="en-US"/>
              <a:t>Sample Footer Text</a:t>
            </a:r>
          </a:p>
        </p:txBody>
      </p:sp>
      <p:sp>
        <p:nvSpPr>
          <p:cNvPr id="9" name="Date Placeholder 8">
            <a:extLst>
              <a:ext uri="{FF2B5EF4-FFF2-40B4-BE49-F238E27FC236}">
                <a16:creationId xmlns:a16="http://schemas.microsoft.com/office/drawing/2014/main" id="{FB3E54B7-FFB1-7BFC-0189-A17360728C52}"/>
              </a:ext>
            </a:extLst>
          </p:cNvPr>
          <p:cNvSpPr>
            <a:spLocks noGrp="1"/>
          </p:cNvSpPr>
          <p:nvPr>
            <p:ph type="dt" sz="half" idx="10"/>
          </p:nvPr>
        </p:nvSpPr>
        <p:spPr>
          <a:xfrm>
            <a:off x="9802368" y="6029868"/>
            <a:ext cx="1435608" cy="365125"/>
          </a:xfrm>
          <a:solidFill>
            <a:schemeClr val="accent3">
              <a:lumMod val="60000"/>
              <a:lumOff val="40000"/>
            </a:schemeClr>
          </a:solidFill>
        </p:spPr>
        <p:txBody>
          <a:bodyPr/>
          <a:lstStyle>
            <a:lvl1pPr>
              <a:defRPr b="0">
                <a:solidFill>
                  <a:schemeClr val="accent5"/>
                </a:solidFill>
                <a:latin typeface="+mn-lt"/>
              </a:defRPr>
            </a:lvl1pPr>
          </a:lstStyle>
          <a:p>
            <a:fld id="{D348C769-7AB4-4647-BD58-CC3E9CA66889}" type="datetime1">
              <a:rPr lang="en-US" smtClean="0"/>
              <a:t>1/23/2026</a:t>
            </a:fld>
            <a:endParaRPr lang="en-US"/>
          </a:p>
        </p:txBody>
      </p:sp>
      <p:sp>
        <p:nvSpPr>
          <p:cNvPr id="11" name="Slide Number Placeholder 10">
            <a:extLst>
              <a:ext uri="{FF2B5EF4-FFF2-40B4-BE49-F238E27FC236}">
                <a16:creationId xmlns:a16="http://schemas.microsoft.com/office/drawing/2014/main" id="{D1DF2706-0EDF-0D3B-C01B-613E7D1BB6CC}"/>
              </a:ext>
            </a:extLst>
          </p:cNvPr>
          <p:cNvSpPr>
            <a:spLocks noGrp="1"/>
          </p:cNvSpPr>
          <p:nvPr>
            <p:ph type="sldNum" sz="quarter" idx="12"/>
          </p:nvPr>
        </p:nvSpPr>
        <p:spPr>
          <a:solidFill>
            <a:schemeClr val="accent3">
              <a:lumMod val="60000"/>
              <a:lumOff val="40000"/>
            </a:schemeClr>
          </a:solidFill>
        </p:spPr>
        <p:txBody>
          <a:bodyPr/>
          <a:lstStyle>
            <a:lvl1pPr>
              <a:defRPr b="0">
                <a:solidFill>
                  <a:schemeClr val="accent5"/>
                </a:solidFill>
                <a:latin typeface="+mn-lt"/>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2059961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Quote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cxnSp>
        <p:nvCxnSpPr>
          <p:cNvPr id="13" name="Straight Connector 12">
            <a:extLst>
              <a:ext uri="{FF2B5EF4-FFF2-40B4-BE49-F238E27FC236}">
                <a16:creationId xmlns:a16="http://schemas.microsoft.com/office/drawing/2014/main" id="{B4DD8063-0B64-5552-D964-11CA84F7ABD9}"/>
              </a:ext>
              <a:ext uri="{C183D7F6-B498-43B3-948B-1728B52AA6E4}">
                <adec:decorative xmlns:adec="http://schemas.microsoft.com/office/drawing/2017/decorative" val="1"/>
              </a:ext>
            </a:extLst>
          </p:cNvPr>
          <p:cNvCxnSpPr>
            <a:cxnSpLocks/>
          </p:cNvCxnSpPr>
          <p:nvPr/>
        </p:nvCxnSpPr>
        <p:spPr>
          <a:xfrm>
            <a:off x="11082528" y="725556"/>
            <a:ext cx="0" cy="4135136"/>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4443564" y="5167222"/>
            <a:ext cx="6789870" cy="679510"/>
          </a:xfrm>
          <a:solidFill>
            <a:schemeClr val="bg2"/>
          </a:solidFill>
        </p:spPr>
        <p:txBody>
          <a:bodyPr tIns="91440" bIns="91440" anchor="ctr">
            <a:normAutofit/>
          </a:bodyPr>
          <a:lstStyle>
            <a:lvl1pPr algn="r">
              <a:defRPr sz="2000" b="1" cap="none" baseline="0">
                <a:solidFill>
                  <a:schemeClr val="accent5"/>
                </a:solidFill>
                <a:latin typeface="+mn-lt"/>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725556"/>
            <a:ext cx="8653281" cy="4075044"/>
          </a:xfrm>
        </p:spPr>
        <p:txBody>
          <a:bodyPr>
            <a:normAutofit/>
          </a:bodyPr>
          <a:lstStyle>
            <a:lvl1pPr marL="228600" indent="-228600">
              <a:lnSpc>
                <a:spcPct val="85000"/>
              </a:lnSpc>
              <a:spcBef>
                <a:spcPts val="0"/>
              </a:spcBef>
              <a:buNone/>
              <a:defRPr sz="5400" b="0" cap="all" spc="0" baseline="0">
                <a:solidFill>
                  <a:schemeClr val="accent2"/>
                </a:solidFill>
                <a:latin typeface="+mj-lt"/>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3503" y="6029868"/>
            <a:ext cx="1911096" cy="367060"/>
          </a:xfrm>
          <a:noFill/>
        </p:spPr>
        <p:txBody>
          <a:bodyPr anchor="ctr"/>
          <a:lstStyle>
            <a:lvl1pPr algn="l">
              <a:defRPr b="0" spc="0">
                <a:solidFill>
                  <a:schemeClr val="accent5"/>
                </a:solidFill>
                <a:latin typeface="+mn-lt"/>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801193" y="6029868"/>
            <a:ext cx="1439323" cy="365125"/>
          </a:xfrm>
          <a:noFill/>
        </p:spPr>
        <p:txBody>
          <a:bodyPr/>
          <a:lstStyle>
            <a:lvl1pPr algn="r">
              <a:defRPr b="0">
                <a:solidFill>
                  <a:schemeClr val="accent5"/>
                </a:solidFill>
                <a:latin typeface="+mn-lt"/>
              </a:defRPr>
            </a:lvl1pPr>
          </a:lstStyle>
          <a:p>
            <a:fld id="{67891EA0-6E5D-4821-92F4-23CFFDAC5E38}"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xfrm>
            <a:off x="11233434" y="6029868"/>
            <a:ext cx="429372" cy="365125"/>
          </a:xfrm>
          <a:noFill/>
        </p:spPr>
        <p:txBody>
          <a:bodyPr/>
          <a:lstStyle>
            <a:lvl1pPr>
              <a:defRPr b="0">
                <a:solidFill>
                  <a:schemeClr val="accent5"/>
                </a:solidFill>
                <a:latin typeface="+mn-lt"/>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4475764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Quote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8" name="Rectangle 7">
            <a:extLst>
              <a:ext uri="{FF2B5EF4-FFF2-40B4-BE49-F238E27FC236}">
                <a16:creationId xmlns:a16="http://schemas.microsoft.com/office/drawing/2014/main" id="{358D5F78-0179-D9C3-74D3-62CE152FFECE}"/>
              </a:ext>
              <a:ext uri="{C183D7F6-B498-43B3-948B-1728B52AA6E4}">
                <adec:decorative xmlns:adec="http://schemas.microsoft.com/office/drawing/2017/decorative" val="1"/>
              </a:ext>
            </a:extLst>
          </p:cNvPr>
          <p:cNvSpPr/>
          <p:nvPr/>
        </p:nvSpPr>
        <p:spPr>
          <a:xfrm>
            <a:off x="3439120" y="1202645"/>
            <a:ext cx="5301113" cy="445270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EDCDC8B-43A9-5AA8-8ACB-3F984DC1BEBF}"/>
              </a:ext>
              <a:ext uri="{C183D7F6-B498-43B3-948B-1728B52AA6E4}">
                <adec:decorative xmlns:adec="http://schemas.microsoft.com/office/drawing/2017/decorative" val="1"/>
              </a:ext>
            </a:extLst>
          </p:cNvPr>
          <p:cNvCxnSpPr>
            <a:cxnSpLocks/>
          </p:cNvCxnSpPr>
          <p:nvPr/>
        </p:nvCxnSpPr>
        <p:spPr>
          <a:xfrm flipV="1">
            <a:off x="6096000" y="540251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6096000" y="0"/>
            <a:ext cx="0" cy="145549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3963474" y="4659653"/>
            <a:ext cx="4252404" cy="520187"/>
          </a:xfrm>
          <a:noFill/>
        </p:spPr>
        <p:txBody>
          <a:bodyPr anchor="ctr">
            <a:normAutofit/>
          </a:bodyPr>
          <a:lstStyle>
            <a:lvl1pPr algn="ctr">
              <a:defRPr sz="1600">
                <a:solidFill>
                  <a:schemeClr val="accent2"/>
                </a:solidFill>
              </a:defRPr>
            </a:lvl1pPr>
          </a:lstStyle>
          <a:p>
            <a:r>
              <a:rPr lang="en-US" dirty="0"/>
              <a:t>Quote Author</a:t>
            </a:r>
          </a:p>
        </p:txBody>
      </p:sp>
      <p:sp>
        <p:nvSpPr>
          <p:cNvPr id="14" name="Footer Placeholder 13">
            <a:extLst>
              <a:ext uri="{FF2B5EF4-FFF2-40B4-BE49-F238E27FC236}">
                <a16:creationId xmlns:a16="http://schemas.microsoft.com/office/drawing/2014/main" id="{B22420FA-FDBE-1BD5-73B2-9577BE200CF2}"/>
              </a:ext>
            </a:extLst>
          </p:cNvPr>
          <p:cNvSpPr>
            <a:spLocks noGrp="1"/>
          </p:cNvSpPr>
          <p:nvPr>
            <p:ph type="ftr" sz="quarter" idx="11"/>
          </p:nvPr>
        </p:nvSpPr>
        <p:spPr>
          <a:noFill/>
        </p:spPr>
        <p:txBody>
          <a:bodyPr/>
          <a:lstStyle>
            <a:lvl1pPr>
              <a:defRPr b="0">
                <a:solidFill>
                  <a:schemeClr val="accent5"/>
                </a:solidFill>
              </a:defRPr>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2312230" y="1793287"/>
            <a:ext cx="7554892" cy="2494627"/>
          </a:xfrm>
        </p:spPr>
        <p:txBody>
          <a:bodyPr anchor="ctr">
            <a:normAutofit/>
          </a:bodyPr>
          <a:lstStyle>
            <a:lvl1pPr marL="0" indent="0" algn="ctr">
              <a:lnSpc>
                <a:spcPct val="85000"/>
              </a:lnSpc>
              <a:buNone/>
              <a:defRPr sz="4800" b="0" cap="none" spc="0" baseline="0">
                <a:solidFill>
                  <a:schemeClr val="accent5"/>
                </a:solidFill>
                <a:latin typeface="+mn-lt"/>
              </a:defRPr>
            </a:lvl1pPr>
          </a:lstStyle>
          <a:p>
            <a:pPr lvl="0"/>
            <a:r>
              <a:rPr lang="en-US" dirty="0"/>
              <a:t>Click to edit quote</a:t>
            </a:r>
          </a:p>
        </p:txBody>
      </p:sp>
      <p:sp>
        <p:nvSpPr>
          <p:cNvPr id="13" name="Date Placeholder 12">
            <a:extLst>
              <a:ext uri="{FF2B5EF4-FFF2-40B4-BE49-F238E27FC236}">
                <a16:creationId xmlns:a16="http://schemas.microsoft.com/office/drawing/2014/main" id="{44359CE5-9894-7A66-486B-F830CCE17772}"/>
              </a:ext>
            </a:extLst>
          </p:cNvPr>
          <p:cNvSpPr>
            <a:spLocks noGrp="1"/>
          </p:cNvSpPr>
          <p:nvPr>
            <p:ph type="dt" sz="half" idx="10"/>
          </p:nvPr>
        </p:nvSpPr>
        <p:spPr>
          <a:noFill/>
        </p:spPr>
        <p:txBody>
          <a:bodyPr/>
          <a:lstStyle>
            <a:lvl1pPr>
              <a:defRPr>
                <a:solidFill>
                  <a:schemeClr val="accent5"/>
                </a:solidFill>
              </a:defRPr>
            </a:lvl1pPr>
          </a:lstStyle>
          <a:p>
            <a:fld id="{869CC736-6517-4DE3-9A18-5EB6F27EF875}" type="datetime1">
              <a:rPr lang="en-US" smtClean="0"/>
              <a:t>1/23/2026</a:t>
            </a:fld>
            <a:endParaRPr lang="en-US"/>
          </a:p>
        </p:txBody>
      </p:sp>
      <p:sp>
        <p:nvSpPr>
          <p:cNvPr id="15" name="Slide Number Placeholder 14">
            <a:extLst>
              <a:ext uri="{FF2B5EF4-FFF2-40B4-BE49-F238E27FC236}">
                <a16:creationId xmlns:a16="http://schemas.microsoft.com/office/drawing/2014/main" id="{4A2B012E-FACE-13C2-4909-F2AE04FD18CB}"/>
              </a:ext>
            </a:extLst>
          </p:cNvPr>
          <p:cNvSpPr>
            <a:spLocks noGrp="1"/>
          </p:cNvSpPr>
          <p:nvPr>
            <p:ph type="sldNum" sz="quarter" idx="12"/>
          </p:nvPr>
        </p:nvSpPr>
        <p:spPr>
          <a:noFill/>
        </p:spPr>
        <p:txBody>
          <a:bodyPr/>
          <a:lstStyle>
            <a:lvl1pPr>
              <a:defRPr>
                <a:solidFill>
                  <a:schemeClr val="accent5"/>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414455830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Quote 4">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0"/>
            <a:ext cx="12192000" cy="6858000"/>
          </a:xfrm>
          <a:prstGeom prst="rect">
            <a:avLst/>
          </a:prstGeom>
          <a:solidFill>
            <a:schemeClr val="accent5"/>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pic>
        <p:nvPicPr>
          <p:cNvPr id="8" name="Picture 7">
            <a:extLst>
              <a:ext uri="{FF2B5EF4-FFF2-40B4-BE49-F238E27FC236}">
                <a16:creationId xmlns:a16="http://schemas.microsoft.com/office/drawing/2014/main" id="{E2FBFD51-0E30-9113-3F4A-D0B88575143F}"/>
              </a:ext>
              <a:ext uri="{C183D7F6-B498-43B3-948B-1728B52AA6E4}">
                <adec:decorative xmlns:adec="http://schemas.microsoft.com/office/drawing/2017/decorative" val="1"/>
              </a:ext>
            </a:extLst>
          </p:cNvPr>
          <p:cNvPicPr>
            <a:picLocks noChangeAspect="1"/>
          </p:cNvPicPr>
          <p:nvPr/>
        </p:nvPicPr>
        <p:blipFill>
          <a:blip r:embed="rId2" cstate="email">
            <a:alphaModFix amt="28000"/>
            <a:duotone>
              <a:prstClr val="black"/>
              <a:schemeClr val="accent3">
                <a:tint val="45000"/>
                <a:satMod val="400000"/>
              </a:schemeClr>
            </a:duotone>
            <a:extLst>
              <a:ext uri="{28A0092B-C50C-407E-A947-70E740481C1C}">
                <a14:useLocalDpi xmlns:a14="http://schemas.microsoft.com/office/drawing/2010/main"/>
              </a:ext>
            </a:extLst>
          </a:blip>
          <a:srcRect/>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606447" y="5204117"/>
            <a:ext cx="11019882" cy="715858"/>
          </a:xfrm>
          <a:noFill/>
        </p:spPr>
        <p:txBody>
          <a:bodyPr tIns="91440" bIns="91440" anchor="ctr">
            <a:normAutofit/>
          </a:bodyPr>
          <a:lstStyle>
            <a:lvl1pPr algn="r">
              <a:defRPr sz="1800">
                <a:solidFill>
                  <a:schemeClr val="accent2"/>
                </a:solidFill>
              </a:defRPr>
            </a:lvl1pPr>
          </a:lstStyle>
          <a:p>
            <a:r>
              <a:rPr lang="en-US" dirty="0"/>
              <a:t>Quote Author</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hasCustomPrompt="1"/>
          </p:nvPr>
        </p:nvSpPr>
        <p:spPr>
          <a:xfrm>
            <a:off x="603504" y="539646"/>
            <a:ext cx="8406832" cy="3709557"/>
          </a:xfrm>
        </p:spPr>
        <p:txBody>
          <a:bodyPr>
            <a:normAutofit/>
          </a:bodyPr>
          <a:lstStyle>
            <a:lvl1pPr marL="228600" indent="-228600">
              <a:lnSpc>
                <a:spcPct val="100000"/>
              </a:lnSpc>
              <a:spcBef>
                <a:spcPts val="0"/>
              </a:spcBef>
              <a:buNone/>
              <a:defRPr sz="5400" b="0" cap="none" spc="0" baseline="0">
                <a:solidFill>
                  <a:schemeClr val="bg2"/>
                </a:solidFill>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3" y="6028848"/>
            <a:ext cx="1828970" cy="366144"/>
          </a:xfrm>
          <a:noFill/>
        </p:spPr>
        <p:txBody>
          <a:bodyPr/>
          <a:lstStyle>
            <a:lvl1pPr algn="l">
              <a:defRPr b="0" spc="0">
                <a:solidFill>
                  <a:schemeClr val="bg2"/>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noFill/>
        </p:spPr>
        <p:txBody>
          <a:bodyPr/>
          <a:lstStyle>
            <a:lvl1pPr>
              <a:defRPr>
                <a:solidFill>
                  <a:schemeClr val="bg2"/>
                </a:solidFill>
              </a:defRPr>
            </a:lvl1pPr>
          </a:lstStyle>
          <a:p>
            <a:fld id="{55971960-CC10-477C-A0E8-32CE7F9D38E0}"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bg2"/>
                </a:solidFill>
              </a:defRPr>
            </a:lvl1pPr>
          </a:lstStyle>
          <a:p>
            <a:fld id="{27F8DDA4-3B80-4E8A-A8F5-521F73BF9127}" type="slidenum">
              <a:rPr lang="en-US" smtClean="0"/>
              <a:t>‹#›</a:t>
            </a:fld>
            <a:endParaRPr lang="en-US"/>
          </a:p>
        </p:txBody>
      </p:sp>
      <p:cxnSp>
        <p:nvCxnSpPr>
          <p:cNvPr id="7" name="Straight Connector 6">
            <a:extLst>
              <a:ext uri="{FF2B5EF4-FFF2-40B4-BE49-F238E27FC236}">
                <a16:creationId xmlns:a16="http://schemas.microsoft.com/office/drawing/2014/main" id="{390E99C4-92E7-3B92-2013-C034357E2D72}"/>
              </a:ext>
              <a:ext uri="{C183D7F6-B498-43B3-948B-1728B52AA6E4}">
                <adec:decorative xmlns:adec="http://schemas.microsoft.com/office/drawing/2017/decorative" val="1"/>
              </a:ext>
            </a:extLst>
          </p:cNvPr>
          <p:cNvCxnSpPr>
            <a:cxnSpLocks/>
          </p:cNvCxnSpPr>
          <p:nvPr/>
        </p:nvCxnSpPr>
        <p:spPr>
          <a:xfrm>
            <a:off x="685800" y="4804478"/>
            <a:ext cx="10820400"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72209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052C017-FC5C-A7A2-BA15-6C113717C33C}"/>
              </a:ext>
              <a:ext uri="{C183D7F6-B498-43B3-948B-1728B52AA6E4}">
                <adec:decorative xmlns:adec="http://schemas.microsoft.com/office/drawing/2017/decorative" val="1"/>
              </a:ext>
            </a:extLst>
          </p:cNvPr>
          <p:cNvSpPr/>
          <p:nvPr/>
        </p:nvSpPr>
        <p:spPr>
          <a:xfrm>
            <a:off x="1" y="-1"/>
            <a:ext cx="12192000" cy="685800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8A4F"/>
              </a:solidFill>
            </a:endParaRPr>
          </a:p>
        </p:txBody>
      </p:sp>
      <p:sp>
        <p:nvSpPr>
          <p:cNvPr id="11" name="Rectangle 10">
            <a:extLst>
              <a:ext uri="{FF2B5EF4-FFF2-40B4-BE49-F238E27FC236}">
                <a16:creationId xmlns:a16="http://schemas.microsoft.com/office/drawing/2014/main" id="{C278D15F-775B-01A1-AD5A-860DC9A2EA8C}"/>
              </a:ext>
              <a:ext uri="{C183D7F6-B498-43B3-948B-1728B52AA6E4}">
                <adec:decorative xmlns:adec="http://schemas.microsoft.com/office/drawing/2017/decorative" val="1"/>
              </a:ext>
            </a:extLst>
          </p:cNvPr>
          <p:cNvSpPr/>
          <p:nvPr/>
        </p:nvSpPr>
        <p:spPr>
          <a:xfrm>
            <a:off x="0" y="1"/>
            <a:ext cx="9448801" cy="4800599"/>
          </a:xfrm>
          <a:prstGeom prst="rect">
            <a:avLst/>
          </a:prstGeom>
          <a:solidFill>
            <a:schemeClr val="bg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E8FE70F6-FCE2-0FC4-2CD2-165DDD7471FB}"/>
              </a:ext>
              <a:ext uri="{C183D7F6-B498-43B3-948B-1728B52AA6E4}">
                <adec:decorative xmlns:adec="http://schemas.microsoft.com/office/drawing/2017/decorative" val="1"/>
              </a:ext>
            </a:extLst>
          </p:cNvPr>
          <p:cNvCxnSpPr>
            <a:cxnSpLocks/>
          </p:cNvCxnSpPr>
          <p:nvPr/>
        </p:nvCxnSpPr>
        <p:spPr>
          <a:xfrm flipV="1">
            <a:off x="11081989" y="698720"/>
            <a:ext cx="0" cy="4101880"/>
          </a:xfrm>
          <a:prstGeom prst="line">
            <a:avLst/>
          </a:prstGeom>
          <a:ln w="12700">
            <a:solidFill>
              <a:schemeClr val="tx2">
                <a:alpha val="6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hasCustomPrompt="1"/>
          </p:nvPr>
        </p:nvSpPr>
        <p:spPr>
          <a:xfrm>
            <a:off x="984864" y="5257800"/>
            <a:ext cx="10255196" cy="748275"/>
          </a:xfrm>
          <a:noFill/>
        </p:spPr>
        <p:txBody>
          <a:bodyPr anchor="ctr">
            <a:normAutofit/>
          </a:bodyPr>
          <a:lstStyle>
            <a:lvl1pPr algn="r">
              <a:defRPr sz="1800">
                <a:solidFill>
                  <a:schemeClr val="accent2"/>
                </a:solidFill>
              </a:defRPr>
            </a:lvl1pPr>
          </a:lstStyle>
          <a:p>
            <a:r>
              <a:rPr lang="en-US" dirty="0"/>
              <a:t>Quote Author</a:t>
            </a:r>
          </a:p>
        </p:txBody>
      </p:sp>
      <p:sp>
        <p:nvSpPr>
          <p:cNvPr id="8" name="Content Placeholder 7">
            <a:extLst>
              <a:ext uri="{FF2B5EF4-FFF2-40B4-BE49-F238E27FC236}">
                <a16:creationId xmlns:a16="http://schemas.microsoft.com/office/drawing/2014/main" id="{64AEC05F-4937-10A8-1A19-6FA315BE7ADF}"/>
              </a:ext>
            </a:extLst>
          </p:cNvPr>
          <p:cNvSpPr>
            <a:spLocks noGrp="1"/>
          </p:cNvSpPr>
          <p:nvPr>
            <p:ph sz="quarter" idx="13" hasCustomPrompt="1"/>
          </p:nvPr>
        </p:nvSpPr>
        <p:spPr>
          <a:xfrm>
            <a:off x="887413" y="1033272"/>
            <a:ext cx="9247187" cy="3257550"/>
          </a:xfrm>
        </p:spPr>
        <p:txBody>
          <a:bodyPr>
            <a:normAutofit/>
          </a:bodyPr>
          <a:lstStyle>
            <a:lvl1pPr marL="228600" indent="-228600">
              <a:lnSpc>
                <a:spcPct val="85000"/>
              </a:lnSpc>
              <a:buNone/>
              <a:defRPr sz="5400">
                <a:solidFill>
                  <a:schemeClr val="accent5"/>
                </a:solidFill>
              </a:defRPr>
            </a:lvl1pPr>
          </a:lstStyle>
          <a:p>
            <a:pPr lvl="0"/>
            <a:r>
              <a:rPr lang="en-US" dirty="0"/>
              <a:t>Click to edit quote</a:t>
            </a:r>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a:lstStyle>
            <a:lvl1pPr algn="l">
              <a:defRPr b="0" spc="0">
                <a:solidFill>
                  <a:schemeClr val="accent5"/>
                </a:solidFill>
              </a:defRPr>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10058400" y="6029868"/>
            <a:ext cx="1182686" cy="365125"/>
          </a:xfrm>
          <a:noFill/>
        </p:spPr>
        <p:txBody>
          <a:bodyPr/>
          <a:lstStyle>
            <a:lvl1pPr algn="r">
              <a:defRPr>
                <a:solidFill>
                  <a:schemeClr val="accent5"/>
                </a:solidFill>
              </a:defRPr>
            </a:lvl1pPr>
          </a:lstStyle>
          <a:p>
            <a:fld id="{84D8584C-2125-40A2-8519-09FB9A8C3315}"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lvl1pPr>
              <a:defRPr>
                <a:solidFill>
                  <a:schemeClr val="accent5"/>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39271735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50773-1259-8F51-3561-DF3A80B264DE}"/>
              </a:ext>
            </a:extLst>
          </p:cNvPr>
          <p:cNvSpPr>
            <a:spLocks noGrp="1"/>
          </p:cNvSpPr>
          <p:nvPr>
            <p:ph type="title"/>
          </p:nvPr>
        </p:nvSpPr>
        <p:spPr>
          <a:xfrm>
            <a:off x="603504" y="521185"/>
            <a:ext cx="10902696" cy="1070849"/>
          </a:xfrm>
          <a:noFill/>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9C966CF-BE4B-28C8-6D17-E087E97C0E98}"/>
              </a:ext>
            </a:extLst>
          </p:cNvPr>
          <p:cNvSpPr>
            <a:spLocks noGrp="1"/>
          </p:cNvSpPr>
          <p:nvPr>
            <p:ph sz="half" idx="1"/>
          </p:nvPr>
        </p:nvSpPr>
        <p:spPr>
          <a:xfrm>
            <a:off x="605431" y="1756230"/>
            <a:ext cx="5181600" cy="403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1559437-5037-4EE7-88FA-80C5AA0870F2}"/>
              </a:ext>
            </a:extLst>
          </p:cNvPr>
          <p:cNvSpPr>
            <a:spLocks noGrp="1"/>
          </p:cNvSpPr>
          <p:nvPr>
            <p:ph sz="half" idx="2"/>
          </p:nvPr>
        </p:nvSpPr>
        <p:spPr>
          <a:xfrm>
            <a:off x="6324600" y="1756230"/>
            <a:ext cx="5181600" cy="4034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68326746-DF44-9DEF-8471-A5E1F6CCC502}"/>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15850B58-64D5-F359-1AC8-3D57AA87BFBD}"/>
              </a:ext>
            </a:extLst>
          </p:cNvPr>
          <p:cNvSpPr>
            <a:spLocks noGrp="1"/>
          </p:cNvSpPr>
          <p:nvPr>
            <p:ph type="dt" sz="half" idx="10"/>
          </p:nvPr>
        </p:nvSpPr>
        <p:spPr/>
        <p:txBody>
          <a:bodyPr/>
          <a:lstStyle/>
          <a:p>
            <a:fld id="{B3C0EDEC-0890-4E6D-9DE0-ECAF543851A7}" type="datetime1">
              <a:rPr lang="en-US" smtClean="0"/>
              <a:t>1/23/2026</a:t>
            </a:fld>
            <a:endParaRPr lang="en-US"/>
          </a:p>
        </p:txBody>
      </p:sp>
      <p:sp>
        <p:nvSpPr>
          <p:cNvPr id="7" name="Slide Number Placeholder 6">
            <a:extLst>
              <a:ext uri="{FF2B5EF4-FFF2-40B4-BE49-F238E27FC236}">
                <a16:creationId xmlns:a16="http://schemas.microsoft.com/office/drawing/2014/main" id="{9F6A22FA-48E7-5BF5-6432-6C7A54D7E031}"/>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071703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D8D87-72DE-A210-5C2D-570A1B01D41E}"/>
              </a:ext>
            </a:extLst>
          </p:cNvPr>
          <p:cNvSpPr>
            <a:spLocks noGrp="1"/>
          </p:cNvSpPr>
          <p:nvPr>
            <p:ph type="title"/>
          </p:nvPr>
        </p:nvSpPr>
        <p:spPr>
          <a:xfrm>
            <a:off x="603504" y="521206"/>
            <a:ext cx="10899648" cy="1069848"/>
          </a:xfrm>
          <a:noFill/>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73932A9-21A4-5A57-9D72-8C46993E6B11}"/>
              </a:ext>
            </a:extLst>
          </p:cNvPr>
          <p:cNvSpPr>
            <a:spLocks noGrp="1"/>
          </p:cNvSpPr>
          <p:nvPr>
            <p:ph type="body" idx="1"/>
          </p:nvPr>
        </p:nvSpPr>
        <p:spPr>
          <a:xfrm>
            <a:off x="605431" y="1631076"/>
            <a:ext cx="5157787" cy="709394"/>
          </a:xfrm>
        </p:spPr>
        <p:txBody>
          <a:bodyPr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83D4B4-A366-E12D-19BB-C17B71466184}"/>
              </a:ext>
            </a:extLst>
          </p:cNvPr>
          <p:cNvSpPr>
            <a:spLocks noGrp="1"/>
          </p:cNvSpPr>
          <p:nvPr>
            <p:ph sz="half" idx="2"/>
          </p:nvPr>
        </p:nvSpPr>
        <p:spPr>
          <a:xfrm>
            <a:off x="605431" y="2372146"/>
            <a:ext cx="5157787" cy="34952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BC06DAAF-1A05-D83C-70C1-CEADA4EB7389}"/>
              </a:ext>
            </a:extLst>
          </p:cNvPr>
          <p:cNvSpPr>
            <a:spLocks noGrp="1"/>
          </p:cNvSpPr>
          <p:nvPr>
            <p:ph type="body" sz="quarter" idx="3"/>
          </p:nvPr>
        </p:nvSpPr>
        <p:spPr>
          <a:xfrm>
            <a:off x="6324600" y="1631076"/>
            <a:ext cx="5183188" cy="709393"/>
          </a:xfrm>
        </p:spPr>
        <p:txBody>
          <a:bodyPr anchor="b">
            <a:normAutofit/>
          </a:bodyPr>
          <a:lstStyle>
            <a:lvl1pPr marL="0" indent="0">
              <a:buNone/>
              <a:defRPr sz="1800" b="1" cap="all" spc="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FE7B13-3453-6313-B416-E9FF9DA2E010}"/>
              </a:ext>
            </a:extLst>
          </p:cNvPr>
          <p:cNvSpPr>
            <a:spLocks noGrp="1"/>
          </p:cNvSpPr>
          <p:nvPr>
            <p:ph sz="quarter" idx="4"/>
          </p:nvPr>
        </p:nvSpPr>
        <p:spPr>
          <a:xfrm>
            <a:off x="6324600" y="2372146"/>
            <a:ext cx="5183188" cy="349525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061BE2D-E1A3-1A5C-AE37-9DC52A9717B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71D5902D-DF04-F2A8-C2F8-EBDD2A897D21}"/>
              </a:ext>
            </a:extLst>
          </p:cNvPr>
          <p:cNvSpPr>
            <a:spLocks noGrp="1"/>
          </p:cNvSpPr>
          <p:nvPr>
            <p:ph type="dt" sz="half" idx="10"/>
          </p:nvPr>
        </p:nvSpPr>
        <p:spPr/>
        <p:txBody>
          <a:bodyPr/>
          <a:lstStyle/>
          <a:p>
            <a:fld id="{2DD88318-BA47-4AD0-805B-25EB53D81BBB}" type="datetime1">
              <a:rPr lang="en-US" smtClean="0"/>
              <a:t>1/23/2026</a:t>
            </a:fld>
            <a:endParaRPr lang="en-US"/>
          </a:p>
        </p:txBody>
      </p:sp>
      <p:sp>
        <p:nvSpPr>
          <p:cNvPr id="9" name="Slide Number Placeholder 8">
            <a:extLst>
              <a:ext uri="{FF2B5EF4-FFF2-40B4-BE49-F238E27FC236}">
                <a16:creationId xmlns:a16="http://schemas.microsoft.com/office/drawing/2014/main" id="{DA4FDDA8-940A-B407-4EB2-85DC9BEDB476}"/>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095014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151FC-CD6F-656F-54A8-59B782BEFB30}"/>
              </a:ext>
            </a:extLst>
          </p:cNvPr>
          <p:cNvSpPr>
            <a:spLocks noGrp="1"/>
          </p:cNvSpPr>
          <p:nvPr>
            <p:ph type="title"/>
          </p:nvPr>
        </p:nvSpPr>
        <p:spPr>
          <a:xfrm>
            <a:off x="603504" y="265176"/>
            <a:ext cx="11028923" cy="1325880"/>
          </a:xfrm>
          <a:noFill/>
        </p:spPr>
        <p:txBody>
          <a:body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D07D307A-FF1F-38A3-7DE5-F11DC31CA5B8}"/>
              </a:ext>
            </a:extLst>
          </p:cNvPr>
          <p:cNvSpPr>
            <a:spLocks noGrp="1"/>
          </p:cNvSpPr>
          <p:nvPr>
            <p:ph type="ftr" sz="quarter" idx="11"/>
          </p:nvPr>
        </p:nvSpPr>
        <p:spPr/>
        <p:txBody>
          <a:bodyPr/>
          <a:lstStyle/>
          <a:p>
            <a:r>
              <a:rPr lang="en-US"/>
              <a:t>Sample Footer Text</a:t>
            </a:r>
          </a:p>
        </p:txBody>
      </p:sp>
      <p:sp>
        <p:nvSpPr>
          <p:cNvPr id="3" name="Date Placeholder 2">
            <a:extLst>
              <a:ext uri="{FF2B5EF4-FFF2-40B4-BE49-F238E27FC236}">
                <a16:creationId xmlns:a16="http://schemas.microsoft.com/office/drawing/2014/main" id="{1E4C539B-20CB-8D83-0ECC-5F682BD06D6F}"/>
              </a:ext>
            </a:extLst>
          </p:cNvPr>
          <p:cNvSpPr>
            <a:spLocks noGrp="1"/>
          </p:cNvSpPr>
          <p:nvPr>
            <p:ph type="dt" sz="half" idx="10"/>
          </p:nvPr>
        </p:nvSpPr>
        <p:spPr/>
        <p:txBody>
          <a:bodyPr/>
          <a:lstStyle/>
          <a:p>
            <a:fld id="{30AD3F20-2AB6-4A04-8E99-A7FB006776B6}" type="datetime1">
              <a:rPr lang="en-US" smtClean="0"/>
              <a:t>1/23/2026</a:t>
            </a:fld>
            <a:endParaRPr lang="en-US"/>
          </a:p>
        </p:txBody>
      </p:sp>
      <p:sp>
        <p:nvSpPr>
          <p:cNvPr id="5" name="Slide Number Placeholder 4">
            <a:extLst>
              <a:ext uri="{FF2B5EF4-FFF2-40B4-BE49-F238E27FC236}">
                <a16:creationId xmlns:a16="http://schemas.microsoft.com/office/drawing/2014/main" id="{466EB674-912E-381A-49CE-08E49DFF46A7}"/>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061580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2FA0B77-3CB1-4071-30F6-B0766D75C10A}"/>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4B4A81A7-FC7B-1689-D59F-4173A1763CB9}"/>
              </a:ext>
            </a:extLst>
          </p:cNvPr>
          <p:cNvSpPr>
            <a:spLocks noGrp="1"/>
          </p:cNvSpPr>
          <p:nvPr>
            <p:ph type="dt" sz="half" idx="10"/>
          </p:nvPr>
        </p:nvSpPr>
        <p:spPr/>
        <p:txBody>
          <a:bodyPr/>
          <a:lstStyle/>
          <a:p>
            <a:fld id="{3AEA2087-1351-4A66-BC4B-B8C73F209E6A}" type="datetime1">
              <a:rPr lang="en-US" smtClean="0"/>
              <a:t>1/23/2026</a:t>
            </a:fld>
            <a:endParaRPr lang="en-US"/>
          </a:p>
        </p:txBody>
      </p:sp>
      <p:sp>
        <p:nvSpPr>
          <p:cNvPr id="4" name="Slide Number Placeholder 3">
            <a:extLst>
              <a:ext uri="{FF2B5EF4-FFF2-40B4-BE49-F238E27FC236}">
                <a16:creationId xmlns:a16="http://schemas.microsoft.com/office/drawing/2014/main" id="{5D080D98-2C9A-3434-E8A3-DA6CCD2F5EFE}"/>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570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with Picture 5">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0489" y="1054208"/>
            <a:ext cx="0" cy="47819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673753" y="355601"/>
            <a:ext cx="8275505" cy="1693334"/>
          </a:xfrm>
          <a:noFill/>
        </p:spPr>
        <p:txBody>
          <a:bodyPr vert="horz" lIns="91440" tIns="45720" rIns="91440" bIns="137160" rtlCol="0" anchor="b">
            <a:normAutofit/>
          </a:bodyPr>
          <a:lstStyle>
            <a:lvl1pPr>
              <a:lnSpc>
                <a:spcPct val="80000"/>
              </a:lnSpc>
              <a:defRPr lang="en-US" sz="58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73752" y="1902527"/>
            <a:ext cx="8275504" cy="49802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1" y="2441123"/>
            <a:ext cx="10495289" cy="4416877"/>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753600" y="613218"/>
            <a:ext cx="1865242" cy="535746"/>
          </a:xfrm>
          <a:solidFill>
            <a:schemeClr val="bg2"/>
          </a:solidFill>
        </p:spPr>
        <p:txBody>
          <a:bodyPr anchor="t"/>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880856" y="5137717"/>
            <a:ext cx="1256738" cy="365125"/>
          </a:xfrm>
          <a:solidFill>
            <a:schemeClr val="bg2"/>
          </a:solidFill>
        </p:spPr>
        <p:txBody>
          <a:bodyPr/>
          <a:lstStyle/>
          <a:p>
            <a:fld id="{A198F7BC-ABFF-4CAB-9ECC-8B1B0BCD965C}" type="datetime1">
              <a:rPr lang="en-US" smtClean="0"/>
              <a:t>1/23/2026</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186803" y="6029867"/>
            <a:ext cx="461440"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39269168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C3A53-0764-6B81-0CF9-98A31577BE9D}"/>
              </a:ext>
            </a:extLst>
          </p:cNvPr>
          <p:cNvSpPr>
            <a:spLocks noGrp="1"/>
          </p:cNvSpPr>
          <p:nvPr>
            <p:ph type="title"/>
          </p:nvPr>
        </p:nvSpPr>
        <p:spPr>
          <a:xfrm>
            <a:off x="605431" y="932688"/>
            <a:ext cx="4195169" cy="1124712"/>
          </a:xfrm>
          <a:noFill/>
        </p:spPr>
        <p:txBody>
          <a:bodyPr anchor="t">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11FE505A-8E22-72EF-7229-3828AF9454D5}"/>
              </a:ext>
            </a:extLst>
          </p:cNvPr>
          <p:cNvSpPr>
            <a:spLocks noGrp="1"/>
          </p:cNvSpPr>
          <p:nvPr>
            <p:ph type="body" sz="half" idx="2"/>
          </p:nvPr>
        </p:nvSpPr>
        <p:spPr>
          <a:xfrm>
            <a:off x="605431" y="2057400"/>
            <a:ext cx="4195169"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70A4E78B-DAF0-5E30-C9F0-EA1D81066DBC}"/>
              </a:ext>
            </a:extLst>
          </p:cNvPr>
          <p:cNvSpPr>
            <a:spLocks noGrp="1"/>
          </p:cNvSpPr>
          <p:nvPr>
            <p:ph idx="1"/>
          </p:nvPr>
        </p:nvSpPr>
        <p:spPr>
          <a:xfrm>
            <a:off x="5486400" y="903515"/>
            <a:ext cx="6019800" cy="49575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85FB557B-A6AB-0141-61F5-2C6D1D26D589}"/>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A4346670-62CE-41B6-24CD-DB7BF2AECDF4}"/>
              </a:ext>
            </a:extLst>
          </p:cNvPr>
          <p:cNvSpPr>
            <a:spLocks noGrp="1"/>
          </p:cNvSpPr>
          <p:nvPr>
            <p:ph type="dt" sz="half" idx="10"/>
          </p:nvPr>
        </p:nvSpPr>
        <p:spPr/>
        <p:txBody>
          <a:bodyPr/>
          <a:lstStyle/>
          <a:p>
            <a:fld id="{95967112-4E38-4DE6-886D-C6360575EE2E}" type="datetime1">
              <a:rPr lang="en-US" smtClean="0"/>
              <a:t>1/23/2026</a:t>
            </a:fld>
            <a:endParaRPr lang="en-US"/>
          </a:p>
        </p:txBody>
      </p:sp>
      <p:sp>
        <p:nvSpPr>
          <p:cNvPr id="7" name="Slide Number Placeholder 6">
            <a:extLst>
              <a:ext uri="{FF2B5EF4-FFF2-40B4-BE49-F238E27FC236}">
                <a16:creationId xmlns:a16="http://schemas.microsoft.com/office/drawing/2014/main" id="{FB2C964C-100B-6E0E-8C9C-FEDE515F230D}"/>
              </a:ext>
            </a:extLst>
          </p:cNvPr>
          <p:cNvSpPr>
            <a:spLocks noGrp="1"/>
          </p:cNvSpPr>
          <p:nvPr>
            <p:ph type="sldNum" sz="quarter" idx="12"/>
          </p:nvPr>
        </p:nvSpPr>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4940005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52BCA-373C-52F0-00A4-DB648AB6DDCB}"/>
              </a:ext>
            </a:extLst>
          </p:cNvPr>
          <p:cNvSpPr>
            <a:spLocks noGrp="1"/>
          </p:cNvSpPr>
          <p:nvPr>
            <p:ph type="title"/>
          </p:nvPr>
        </p:nvSpPr>
        <p:spPr>
          <a:xfrm>
            <a:off x="605432" y="228599"/>
            <a:ext cx="3658560" cy="1742175"/>
          </a:xfrm>
          <a:noFill/>
        </p:spPr>
        <p:txBody>
          <a:bodyPr anchor="b">
            <a:normAutofit/>
          </a:bodyPr>
          <a:lstStyle>
            <a:lvl1pPr>
              <a:defRPr sz="2800"/>
            </a:lvl1pPr>
          </a:lstStyle>
          <a:p>
            <a:r>
              <a:rPr lang="en-US"/>
              <a:t>Click to edit Master title style</a:t>
            </a:r>
            <a:endParaRPr lang="en-US" dirty="0"/>
          </a:p>
        </p:txBody>
      </p:sp>
      <p:sp>
        <p:nvSpPr>
          <p:cNvPr id="4" name="Text Placeholder 3">
            <a:extLst>
              <a:ext uri="{FF2B5EF4-FFF2-40B4-BE49-F238E27FC236}">
                <a16:creationId xmlns:a16="http://schemas.microsoft.com/office/drawing/2014/main" id="{E85DCE8E-6071-4972-B85E-E495AB0FF686}"/>
              </a:ext>
            </a:extLst>
          </p:cNvPr>
          <p:cNvSpPr>
            <a:spLocks noGrp="1"/>
          </p:cNvSpPr>
          <p:nvPr>
            <p:ph type="body" sz="half" idx="2"/>
          </p:nvPr>
        </p:nvSpPr>
        <p:spPr>
          <a:xfrm>
            <a:off x="1371600" y="2337134"/>
            <a:ext cx="2892392" cy="3331342"/>
          </a:xfrm>
        </p:spPr>
        <p:txBody>
          <a:bodyPr anchor="b"/>
          <a:lstStyle>
            <a:lvl1pPr marL="0" indent="0" algn="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id="{FEBAE75E-255D-9B56-3A67-14178C54EB59}"/>
              </a:ext>
            </a:extLst>
          </p:cNvPr>
          <p:cNvSpPr>
            <a:spLocks noGrp="1"/>
          </p:cNvSpPr>
          <p:nvPr>
            <p:ph type="pic" idx="1" hasCustomPrompt="1"/>
          </p:nvPr>
        </p:nvSpPr>
        <p:spPr>
          <a:xfrm>
            <a:off x="4800600" y="685800"/>
            <a:ext cx="6705600" cy="4876801"/>
          </a:xfrm>
          <a:blipFill>
            <a:blip r:embed="rId2">
              <a:alphaModFix amt="70000"/>
            </a:blip>
            <a:stretch>
              <a:fillRect/>
            </a:stretch>
          </a:blipFill>
        </p:spPr>
        <p:txBody>
          <a:bodyPr>
            <a:normAutofit/>
          </a:bodyPr>
          <a:lstStyle>
            <a:lvl1pPr marL="0" indent="0">
              <a:buNone/>
              <a:defRPr sz="1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6" name="Footer Placeholder 5">
            <a:extLst>
              <a:ext uri="{FF2B5EF4-FFF2-40B4-BE49-F238E27FC236}">
                <a16:creationId xmlns:a16="http://schemas.microsoft.com/office/drawing/2014/main" id="{FB5E2938-E6DE-EB90-C8DE-0D078BDD0A83}"/>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id="{008928D8-1666-BE45-30C8-65C74E2283DC}"/>
              </a:ext>
            </a:extLst>
          </p:cNvPr>
          <p:cNvSpPr>
            <a:spLocks noGrp="1"/>
          </p:cNvSpPr>
          <p:nvPr>
            <p:ph type="dt" sz="half" idx="10"/>
          </p:nvPr>
        </p:nvSpPr>
        <p:spPr>
          <a:xfrm>
            <a:off x="10058400" y="6029868"/>
            <a:ext cx="1182686" cy="365125"/>
          </a:xfrm>
        </p:spPr>
        <p:txBody>
          <a:bodyPr/>
          <a:lstStyle/>
          <a:p>
            <a:fld id="{8493712A-E27F-4D57-B2CA-5B36D6E8A4B0}" type="datetime1">
              <a:rPr lang="en-US" smtClean="0"/>
              <a:t>1/23/2026</a:t>
            </a:fld>
            <a:endParaRPr lang="en-US"/>
          </a:p>
        </p:txBody>
      </p:sp>
      <p:sp>
        <p:nvSpPr>
          <p:cNvPr id="7" name="Slide Number Placeholder 6">
            <a:extLst>
              <a:ext uri="{FF2B5EF4-FFF2-40B4-BE49-F238E27FC236}">
                <a16:creationId xmlns:a16="http://schemas.microsoft.com/office/drawing/2014/main" id="{8D79A9FD-2464-F09D-1603-6DF07EF20752}"/>
              </a:ext>
            </a:extLst>
          </p:cNvPr>
          <p:cNvSpPr>
            <a:spLocks noGrp="1"/>
          </p:cNvSpPr>
          <p:nvPr>
            <p:ph type="sldNum" sz="quarter" idx="12"/>
          </p:nvPr>
        </p:nvSpPr>
        <p:spPr>
          <a:xfrm>
            <a:off x="11237976" y="6029868"/>
            <a:ext cx="429372" cy="365125"/>
          </a:xfrm>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4721828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lumMod val="90000"/>
            </a:schemeClr>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F22766A-BE9C-B780-CC66-44ECFC5C0A47}"/>
              </a:ext>
              <a:ext uri="{C183D7F6-B498-43B3-948B-1728B52AA6E4}">
                <adec:decorative xmlns:adec="http://schemas.microsoft.com/office/drawing/2017/decorative" val="1"/>
              </a:ext>
            </a:extLst>
          </p:cNvPr>
          <p:cNvSpPr/>
          <p:nvPr/>
        </p:nvSpPr>
        <p:spPr>
          <a:xfrm>
            <a:off x="2057400" y="3084659"/>
            <a:ext cx="10133956" cy="3773341"/>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146306" y="182881"/>
            <a:ext cx="8616684" cy="1874520"/>
          </a:xfrm>
          <a:noFill/>
        </p:spPr>
        <p:txBody>
          <a:bodyPr anchor="t">
            <a:normAutofit/>
          </a:bodyPr>
          <a:lstStyle>
            <a:lvl1pPr>
              <a:defRPr sz="9600">
                <a:solidFill>
                  <a:schemeClr val="accent2"/>
                </a:solidFill>
              </a:defRPr>
            </a:lvl1p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9753600" y="617923"/>
            <a:ext cx="1866897" cy="461881"/>
          </a:xfrm>
          <a:noFill/>
        </p:spPr>
        <p:txBody>
          <a:bodyPr anchor="t"/>
          <a:lstStyle>
            <a:lvl1pPr algn="r">
              <a:defRPr sz="900"/>
            </a:lvl1pPr>
          </a:lstStyle>
          <a:p>
            <a:r>
              <a:rPr lang="en-US"/>
              <a:t>Sample Footer Text</a:t>
            </a:r>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2595846" y="3544866"/>
            <a:ext cx="8990722" cy="2446782"/>
          </a:xfrm>
        </p:spPr>
        <p:txBody>
          <a:bodyPr>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2595846" y="6024816"/>
            <a:ext cx="1809495" cy="365125"/>
          </a:xfrm>
          <a:solidFill>
            <a:schemeClr val="bg2"/>
          </a:solidFill>
        </p:spPr>
        <p:txBody>
          <a:bodyPr/>
          <a:lstStyle>
            <a:lvl1pPr algn="l">
              <a:defRPr/>
            </a:lvl1pPr>
          </a:lstStyle>
          <a:p>
            <a:fld id="{A8EB468F-DE53-43FF-8B87-9F03EBF19C21}"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4371383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p:cSld name="Conclusion 2">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F8073289-DB44-2F27-575B-3B0123960D1D}"/>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72AC4BE-2FD3-AAF4-8A1B-0633F1BEE33B}"/>
              </a:ext>
              <a:ext uri="{C183D7F6-B498-43B3-948B-1728B52AA6E4}">
                <adec:decorative xmlns:adec="http://schemas.microsoft.com/office/drawing/2017/decorative" val="1"/>
              </a:ext>
            </a:extLst>
          </p:cNvPr>
          <p:cNvSpPr/>
          <p:nvPr/>
        </p:nvSpPr>
        <p:spPr>
          <a:xfrm>
            <a:off x="0" y="0"/>
            <a:ext cx="8436077" cy="2057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7652D305-42E1-E86E-632C-9DFD4F747E62}"/>
              </a:ext>
              <a:ext uri="{C183D7F6-B498-43B3-948B-1728B52AA6E4}">
                <adec:decorative xmlns:adec="http://schemas.microsoft.com/office/drawing/2017/decorative" val="1"/>
              </a:ext>
            </a:extLst>
          </p:cNvPr>
          <p:cNvCxnSpPr>
            <a:cxnSpLocks/>
          </p:cNvCxnSpPr>
          <p:nvPr/>
        </p:nvCxnSpPr>
        <p:spPr>
          <a:xfrm>
            <a:off x="685800" y="4564627"/>
            <a:ext cx="5068016"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21917DD-3691-27F7-68C8-EACE32AEAF6A}"/>
              </a:ext>
            </a:extLst>
          </p:cNvPr>
          <p:cNvSpPr>
            <a:spLocks noGrp="1"/>
          </p:cNvSpPr>
          <p:nvPr>
            <p:ph type="title"/>
          </p:nvPr>
        </p:nvSpPr>
        <p:spPr>
          <a:xfrm>
            <a:off x="373625" y="530940"/>
            <a:ext cx="7703576" cy="1308290"/>
          </a:xfrm>
          <a:noFill/>
        </p:spPr>
        <p:txBody>
          <a:bodyPr anchor="t">
            <a:normAutofit/>
          </a:bodyPr>
          <a:lstStyle>
            <a:lvl1pPr>
              <a:defRPr sz="8000">
                <a:solidFill>
                  <a:schemeClr val="accent2"/>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DDF1F66-DA3A-1E9E-183A-4FB86FC67F15}"/>
              </a:ext>
            </a:extLst>
          </p:cNvPr>
          <p:cNvSpPr>
            <a:spLocks noGrp="1"/>
          </p:cNvSpPr>
          <p:nvPr>
            <p:ph idx="1"/>
          </p:nvPr>
        </p:nvSpPr>
        <p:spPr>
          <a:xfrm>
            <a:off x="6037005" y="3571531"/>
            <a:ext cx="5009534" cy="1987694"/>
          </a:xfrm>
        </p:spPr>
        <p:txBody>
          <a:bodyPr anchor="ctr">
            <a:normAutofit/>
          </a:bodyPr>
          <a:lstStyle>
            <a:lvl1pPr marL="0" indent="0">
              <a:buClr>
                <a:schemeClr val="tx2"/>
              </a:buClr>
              <a:buFont typeface="Arial" panose="020B0604020202020204" pitchFamily="34" charset="0"/>
              <a:buNone/>
              <a:defRPr sz="1800"/>
            </a:lvl1pPr>
            <a:lvl2pPr marL="457200" indent="0">
              <a:buClr>
                <a:schemeClr val="tx2"/>
              </a:buClr>
              <a:buFont typeface="Arial" panose="020B0604020202020204" pitchFamily="34" charset="0"/>
              <a:buNone/>
              <a:defRPr sz="1600"/>
            </a:lvl2pPr>
            <a:lvl3pPr marL="914400" indent="0">
              <a:buClr>
                <a:schemeClr val="tx2"/>
              </a:buClr>
              <a:buFont typeface="Arial" panose="020B0604020202020204" pitchFamily="34" charset="0"/>
              <a:buNone/>
              <a:defRPr sz="1400"/>
            </a:lvl3pPr>
            <a:lvl4pPr marL="1371600" indent="0">
              <a:buClr>
                <a:schemeClr val="tx2"/>
              </a:buClr>
              <a:buFont typeface="Arial" panose="020B0604020202020204" pitchFamily="34" charset="0"/>
              <a:buNone/>
              <a:defRPr sz="1200"/>
            </a:lvl4pPr>
            <a:lvl5pPr marL="1828800" indent="0">
              <a:buClr>
                <a:schemeClr val="tx2"/>
              </a:buClr>
              <a:buFont typeface="Arial" panose="020B0604020202020204" pitchFamily="34" charse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1D27EA8-C1D8-B105-9F54-16985594DB0A}"/>
              </a:ext>
            </a:extLst>
          </p:cNvPr>
          <p:cNvSpPr>
            <a:spLocks noGrp="1"/>
          </p:cNvSpPr>
          <p:nvPr>
            <p:ph type="ftr" sz="quarter" idx="11"/>
          </p:nvPr>
        </p:nvSpPr>
        <p:spPr>
          <a:xfrm>
            <a:off x="605430" y="6029867"/>
            <a:ext cx="1911096" cy="365126"/>
          </a:xfrm>
          <a:noFill/>
        </p:spPr>
        <p:txBody>
          <a:bodyPr anchor="ctr"/>
          <a:lstStyle>
            <a:lvl1pPr algn="l">
              <a:defRPr sz="900" b="1"/>
            </a:lvl1pPr>
          </a:lstStyle>
          <a:p>
            <a:r>
              <a:rPr lang="en-US"/>
              <a:t>Sample Footer Text</a:t>
            </a:r>
          </a:p>
        </p:txBody>
      </p:sp>
      <p:sp>
        <p:nvSpPr>
          <p:cNvPr id="4" name="Date Placeholder 3">
            <a:extLst>
              <a:ext uri="{FF2B5EF4-FFF2-40B4-BE49-F238E27FC236}">
                <a16:creationId xmlns:a16="http://schemas.microsoft.com/office/drawing/2014/main" id="{4C64A704-5499-D0F7-F550-5994C49F8C26}"/>
              </a:ext>
            </a:extLst>
          </p:cNvPr>
          <p:cNvSpPr>
            <a:spLocks noGrp="1"/>
          </p:cNvSpPr>
          <p:nvPr>
            <p:ph type="dt" sz="half" idx="10"/>
          </p:nvPr>
        </p:nvSpPr>
        <p:spPr>
          <a:xfrm>
            <a:off x="9799320" y="6029867"/>
            <a:ext cx="1441766" cy="365125"/>
          </a:xfrm>
          <a:noFill/>
        </p:spPr>
        <p:txBody>
          <a:bodyPr/>
          <a:lstStyle>
            <a:lvl1pPr algn="r">
              <a:defRPr/>
            </a:lvl1pPr>
          </a:lstStyle>
          <a:p>
            <a:fld id="{77D9A748-B116-46F1-81D5-0BE225FE4EB1}" type="datetime1">
              <a:rPr lang="en-US" smtClean="0"/>
              <a:t>1/23/2026</a:t>
            </a:fld>
            <a:endParaRPr lang="en-US"/>
          </a:p>
        </p:txBody>
      </p:sp>
      <p:sp>
        <p:nvSpPr>
          <p:cNvPr id="6" name="Slide Number Placeholder 5">
            <a:extLst>
              <a:ext uri="{FF2B5EF4-FFF2-40B4-BE49-F238E27FC236}">
                <a16:creationId xmlns:a16="http://schemas.microsoft.com/office/drawing/2014/main" id="{AD2F2DDE-AF7B-917E-704F-1E12AB9BFFCD}"/>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63287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with Picture 6">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A180A8E-4668-486A-95D0-DBD6BDD7C43F}"/>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84A713A6-3149-A53D-DA59-E54D39D6841D}"/>
              </a:ext>
              <a:ext uri="{C183D7F6-B498-43B3-948B-1728B52AA6E4}">
                <adec:decorative xmlns:adec="http://schemas.microsoft.com/office/drawing/2017/decorative" val="1"/>
              </a:ext>
            </a:extLst>
          </p:cNvPr>
          <p:cNvCxnSpPr>
            <a:cxnSpLocks/>
          </p:cNvCxnSpPr>
          <p:nvPr/>
        </p:nvCxnSpPr>
        <p:spPr>
          <a:xfrm>
            <a:off x="11502284" y="760367"/>
            <a:ext cx="0" cy="5387340"/>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634070" y="4370832"/>
            <a:ext cx="9546250" cy="1668980"/>
          </a:xfrm>
          <a:solidFill>
            <a:schemeClr val="bg2"/>
          </a:solidFill>
        </p:spPr>
        <p:txBody>
          <a:bodyPr vert="horz" lIns="91440" tIns="45720" rIns="91440" bIns="0" rtlCol="0" anchor="b">
            <a:normAutofit/>
          </a:bodyPr>
          <a:lstStyle>
            <a:lvl1pPr>
              <a:lnSpc>
                <a:spcPct val="80000"/>
              </a:lnSpc>
              <a:defRPr lang="en-US" sz="660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634070" y="6055054"/>
            <a:ext cx="9546250" cy="473761"/>
          </a:xfrm>
        </p:spPr>
        <p:txBody>
          <a:bodyPr vert="horz" lIns="91440" tIns="45720" rIns="91440" bIns="45720" rtlCol="0">
            <a:normAutofit/>
          </a:bodyPr>
          <a:lstStyle>
            <a:lvl1pPr marL="0" indent="0">
              <a:lnSpc>
                <a:spcPct val="100000"/>
              </a:lnSpc>
              <a:buNone/>
              <a:defRPr lang="en-US" sz="1400" cap="all" baseline="0" dirty="0">
                <a:solidFill>
                  <a:schemeClr val="accent5"/>
                </a:solidFill>
                <a:latin typeface="+mj-lt"/>
              </a:defRPr>
            </a:lvl1pPr>
          </a:lstStyle>
          <a:p>
            <a:pPr lvl="0"/>
            <a:r>
              <a:rPr lang="en-US"/>
              <a:t>Click to edit Master subtitle style</a:t>
            </a:r>
            <a:endParaRPr lang="en-US" dirty="0"/>
          </a:p>
        </p:txBody>
      </p:sp>
      <p:sp>
        <p:nvSpPr>
          <p:cNvPr id="10" name="Picture Placeholder 9">
            <a:extLst>
              <a:ext uri="{FF2B5EF4-FFF2-40B4-BE49-F238E27FC236}">
                <a16:creationId xmlns:a16="http://schemas.microsoft.com/office/drawing/2014/main" id="{4F8C8803-B94B-A385-87A1-A21C9AD88D84}"/>
              </a:ext>
            </a:extLst>
          </p:cNvPr>
          <p:cNvSpPr>
            <a:spLocks noGrp="1"/>
          </p:cNvSpPr>
          <p:nvPr>
            <p:ph type="pic" sz="quarter" idx="13" hasCustomPrompt="1"/>
          </p:nvPr>
        </p:nvSpPr>
        <p:spPr>
          <a:xfrm>
            <a:off x="0" y="1"/>
            <a:ext cx="10820400" cy="4114800"/>
          </a:xfrm>
          <a:blipFill>
            <a:blip r:embed="rId2">
              <a:alphaModFix amt="70000"/>
            </a:blip>
            <a:stretch>
              <a:fillRect/>
            </a:stretch>
          </a:blipFill>
        </p:spPr>
        <p:txBody>
          <a:bodyPr/>
          <a:lstStyle>
            <a:lvl1pPr marL="0" indent="0">
              <a:buNone/>
              <a:defRPr/>
            </a:lvl1pPr>
          </a:lstStyle>
          <a:p>
            <a:r>
              <a:rPr lang="en-US" dirty="0"/>
              <a:t> </a:t>
            </a:r>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rot="5400000">
            <a:off x="10667029" y="1260113"/>
            <a:ext cx="1678344" cy="365125"/>
          </a:xfrm>
          <a:solidFill>
            <a:schemeClr val="bg2"/>
          </a:solidFill>
        </p:spPr>
        <p:txBody>
          <a:bodyPr anchor="ctr"/>
          <a:lstStyle>
            <a:lvl1pPr algn="l">
              <a:defRPr sz="900" b="1"/>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xfrm rot="5400000">
            <a:off x="10961764" y="5297730"/>
            <a:ext cx="1091183" cy="365128"/>
          </a:xfrm>
          <a:solidFill>
            <a:schemeClr val="bg2"/>
          </a:solidFill>
        </p:spPr>
        <p:txBody>
          <a:bodyPr/>
          <a:lstStyle/>
          <a:p>
            <a:fld id="{3939EC85-F003-4305-AB12-223D18998537}" type="datetime1">
              <a:rPr lang="en-US" smtClean="0"/>
              <a:t>1/23/2026</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xfrm>
            <a:off x="11225781" y="6029867"/>
            <a:ext cx="422461" cy="365125"/>
          </a:xfrm>
          <a:solidFill>
            <a:schemeClr val="bg2"/>
          </a:solid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2070560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9" name="Straight Connector 8">
            <a:extLst>
              <a:ext uri="{FF2B5EF4-FFF2-40B4-BE49-F238E27FC236}">
                <a16:creationId xmlns:a16="http://schemas.microsoft.com/office/drawing/2014/main" id="{238427E1-A276-BBD2-B377-380EC166BB79}"/>
              </a:ext>
              <a:ext uri="{C183D7F6-B498-43B3-948B-1728B52AA6E4}">
                <adec:decorative xmlns:adec="http://schemas.microsoft.com/office/drawing/2017/decorative" val="1"/>
              </a:ext>
            </a:extLst>
          </p:cNvPr>
          <p:cNvCxnSpPr>
            <a:cxnSpLocks/>
          </p:cNvCxnSpPr>
          <p:nvPr/>
        </p:nvCxnSpPr>
        <p:spPr>
          <a:xfrm>
            <a:off x="689066" y="1014984"/>
            <a:ext cx="0" cy="4471416"/>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90397"/>
            <a:ext cx="0" cy="4743475"/>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9006837" cy="3776472"/>
          </a:xfrm>
          <a:solidFill>
            <a:schemeClr val="bg2"/>
          </a:solidFill>
        </p:spPr>
        <p:txBody>
          <a:bodyPr vert="horz" lIns="91440" tIns="45720" rIns="91440" bIns="137160" rtlCol="0" anchor="t">
            <a:normAutofit/>
          </a:bodyPr>
          <a:lstStyle>
            <a:lvl1pPr>
              <a:lnSpc>
                <a:spcPct val="80000"/>
              </a:lnSpc>
              <a:defRPr lang="en-US" sz="8000" spc="-100" baseline="0" dirty="0">
                <a:solidFill>
                  <a:schemeClr val="accent1"/>
                </a:solidFill>
              </a:defRPr>
            </a:lvl1pPr>
          </a:lstStyle>
          <a:p>
            <a:pPr lvl="0"/>
            <a:r>
              <a:rPr lang="en-US" dirty="0"/>
              <a:t>Click to edit Master title style</a:t>
            </a:r>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529194" y="5496339"/>
            <a:ext cx="3585604" cy="771684"/>
          </a:xfrm>
        </p:spPr>
        <p:txBody>
          <a:bodyPr vert="horz" lIns="91440" tIns="45720" rIns="91440" bIns="45720" rtlCol="0" anchor="b">
            <a:normAutofit/>
          </a:bodyPr>
          <a:lstStyle>
            <a:lvl1pPr marL="0" indent="0">
              <a:buNone/>
              <a:defRPr lang="en-US" sz="1600" cap="all" spc="100" baseline="0" dirty="0">
                <a:solidFill>
                  <a:schemeClr val="accent5"/>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87335"/>
            <a:ext cx="2474835" cy="496639"/>
          </a:xfrm>
          <a:noFill/>
        </p:spPr>
        <p:txBody>
          <a:bodyPr/>
          <a:lstStyle>
            <a:lvl1pPr algn="r">
              <a:defRPr sz="1050"/>
            </a:lvl1pPr>
          </a:lstStyle>
          <a:p>
            <a:r>
              <a:rPr lang="en-US" dirty="0"/>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06866CBB-6F1F-436D-A8C6-FABC4CF2B536}" type="datetime1">
              <a:rPr lang="en-US" smtClean="0"/>
              <a:t>1/23/2026</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313544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C4281C-DEF6-4D7C-EC36-131C16834D55}"/>
              </a:ext>
              <a:ext uri="{C183D7F6-B498-43B3-948B-1728B52AA6E4}">
                <adec:decorative xmlns:adec="http://schemas.microsoft.com/office/drawing/2017/decorative" val="1"/>
              </a:ext>
            </a:extLst>
          </p:cNvPr>
          <p:cNvSpPr/>
          <p:nvPr/>
        </p:nvSpPr>
        <p:spPr>
          <a:xfrm>
            <a:off x="0" y="0"/>
            <a:ext cx="121920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9B7AE09E-7342-F8D6-76B9-3191D2C214A6}"/>
              </a:ext>
              <a:ext uri="{C183D7F6-B498-43B3-948B-1728B52AA6E4}">
                <adec:decorative xmlns:adec="http://schemas.microsoft.com/office/drawing/2017/decorative" val="1"/>
              </a:ext>
            </a:extLst>
          </p:cNvPr>
          <p:cNvCxnSpPr>
            <a:cxnSpLocks/>
          </p:cNvCxnSpPr>
          <p:nvPr/>
        </p:nvCxnSpPr>
        <p:spPr>
          <a:xfrm>
            <a:off x="11502895" y="1033580"/>
            <a:ext cx="0" cy="4800292"/>
          </a:xfrm>
          <a:prstGeom prst="line">
            <a:avLst/>
          </a:prstGeom>
          <a:ln w="12700">
            <a:solidFill>
              <a:schemeClr val="tx2">
                <a:alpha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E07B916-0B90-35E7-AFFD-50AAA1ED4584}"/>
              </a:ext>
            </a:extLst>
          </p:cNvPr>
          <p:cNvSpPr>
            <a:spLocks noGrp="1"/>
          </p:cNvSpPr>
          <p:nvPr>
            <p:ph type="ctrTitle"/>
          </p:nvPr>
        </p:nvSpPr>
        <p:spPr>
          <a:xfrm>
            <a:off x="137159" y="338328"/>
            <a:ext cx="8168640" cy="4462272"/>
          </a:xfrm>
          <a:noFill/>
        </p:spPr>
        <p:txBody>
          <a:bodyPr vert="horz" lIns="91440" tIns="45720" rIns="91440" bIns="137160" rtlCol="0" anchor="t">
            <a:normAutofit/>
          </a:bodyPr>
          <a:lstStyle>
            <a:lvl1pPr>
              <a:lnSpc>
                <a:spcPct val="80000"/>
              </a:lnSpc>
              <a:defRPr lang="en-US" sz="9600" spc="-100" baseline="0" dirty="0">
                <a:solidFill>
                  <a:schemeClr val="accent1"/>
                </a:solidFill>
              </a:defRPr>
            </a:lvl1pPr>
          </a:lstStyle>
          <a:p>
            <a:pPr lvl="0"/>
            <a:r>
              <a:rPr lang="en-US"/>
              <a:t>Click to edit Master title style</a:t>
            </a:r>
            <a:endParaRPr lang="en-US" dirty="0"/>
          </a:p>
        </p:txBody>
      </p:sp>
      <p:sp>
        <p:nvSpPr>
          <p:cNvPr id="3" name="Subtitle 2">
            <a:extLst>
              <a:ext uri="{FF2B5EF4-FFF2-40B4-BE49-F238E27FC236}">
                <a16:creationId xmlns:a16="http://schemas.microsoft.com/office/drawing/2014/main" id="{926AEA00-2D64-E177-C13E-F879B49AC353}"/>
              </a:ext>
            </a:extLst>
          </p:cNvPr>
          <p:cNvSpPr>
            <a:spLocks noGrp="1"/>
          </p:cNvSpPr>
          <p:nvPr>
            <p:ph type="subTitle" idx="1"/>
          </p:nvPr>
        </p:nvSpPr>
        <p:spPr>
          <a:xfrm>
            <a:off x="8534400" y="4754729"/>
            <a:ext cx="3084441" cy="1080302"/>
          </a:xfrm>
          <a:solidFill>
            <a:schemeClr val="bg2"/>
          </a:solidFill>
        </p:spPr>
        <p:txBody>
          <a:bodyPr vert="horz" lIns="91440" tIns="45720" rIns="91440" bIns="45720" rtlCol="0" anchor="b">
            <a:normAutofit/>
          </a:bodyPr>
          <a:lstStyle>
            <a:lvl1pPr marL="0" indent="0" algn="r">
              <a:buNone/>
              <a:defRPr lang="en-US" sz="1600" cap="all" spc="100" baseline="0" dirty="0">
                <a:solidFill>
                  <a:schemeClr val="accent5"/>
                </a:solidFill>
                <a:latin typeface="+mj-lt"/>
              </a:defRPr>
            </a:lvl1pPr>
          </a:lstStyle>
          <a:p>
            <a:pPr lvl="0"/>
            <a:r>
              <a:rPr lang="en-US"/>
              <a:t>Click to edit Master subtitle style</a:t>
            </a:r>
            <a:endParaRPr lang="en-US" dirty="0"/>
          </a:p>
        </p:txBody>
      </p:sp>
      <p:sp>
        <p:nvSpPr>
          <p:cNvPr id="5" name="Footer Placeholder 4">
            <a:extLst>
              <a:ext uri="{FF2B5EF4-FFF2-40B4-BE49-F238E27FC236}">
                <a16:creationId xmlns:a16="http://schemas.microsoft.com/office/drawing/2014/main" id="{4098519F-6576-5C5F-82CA-E9D93EB8AD91}"/>
              </a:ext>
            </a:extLst>
          </p:cNvPr>
          <p:cNvSpPr>
            <a:spLocks noGrp="1"/>
          </p:cNvSpPr>
          <p:nvPr>
            <p:ph type="ftr" sz="quarter" idx="11"/>
          </p:nvPr>
        </p:nvSpPr>
        <p:spPr>
          <a:xfrm>
            <a:off x="9144000" y="447579"/>
            <a:ext cx="2477899" cy="586001"/>
          </a:xfrm>
          <a:noFill/>
        </p:spPr>
        <p:txBody>
          <a:bodyPr/>
          <a:lstStyle>
            <a:lvl1pPr algn="r">
              <a:defRPr sz="1050"/>
            </a:lvl1pPr>
          </a:lstStyle>
          <a:p>
            <a:r>
              <a:rPr lang="en-US"/>
              <a:t>Sample Footer Text</a:t>
            </a:r>
          </a:p>
        </p:txBody>
      </p:sp>
      <p:sp>
        <p:nvSpPr>
          <p:cNvPr id="4" name="Date Placeholder 3">
            <a:extLst>
              <a:ext uri="{FF2B5EF4-FFF2-40B4-BE49-F238E27FC236}">
                <a16:creationId xmlns:a16="http://schemas.microsoft.com/office/drawing/2014/main" id="{F8C94BB4-778E-86AE-EEFF-88EE621D2809}"/>
              </a:ext>
            </a:extLst>
          </p:cNvPr>
          <p:cNvSpPr>
            <a:spLocks noGrp="1"/>
          </p:cNvSpPr>
          <p:nvPr>
            <p:ph type="dt" sz="half" idx="10"/>
          </p:nvPr>
        </p:nvSpPr>
        <p:spPr>
          <a:noFill/>
        </p:spPr>
        <p:txBody>
          <a:bodyPr/>
          <a:lstStyle/>
          <a:p>
            <a:fld id="{DFE1FB2C-1600-49CF-ABE3-F2743AC651C3}" type="datetime1">
              <a:rPr lang="en-US" smtClean="0"/>
              <a:t>1/23/2026</a:t>
            </a:fld>
            <a:endParaRPr lang="en-US"/>
          </a:p>
        </p:txBody>
      </p:sp>
      <p:sp>
        <p:nvSpPr>
          <p:cNvPr id="6" name="Slide Number Placeholder 5">
            <a:extLst>
              <a:ext uri="{FF2B5EF4-FFF2-40B4-BE49-F238E27FC236}">
                <a16:creationId xmlns:a16="http://schemas.microsoft.com/office/drawing/2014/main" id="{758D55B4-EFB5-E5DE-2242-A16C643CABC8}"/>
              </a:ext>
            </a:extLst>
          </p:cNvPr>
          <p:cNvSpPr>
            <a:spLocks noGrp="1"/>
          </p:cNvSpPr>
          <p:nvPr>
            <p:ph type="sldNum" sz="quarter" idx="12"/>
          </p:nvPr>
        </p:nvSpPr>
        <p:spPr>
          <a:noFill/>
        </p:spPr>
        <p:txBody>
          <a:bodyPr/>
          <a:lstStyle/>
          <a:p>
            <a:fld id="{27F8DDA4-3B80-4E8A-A8F5-521F73BF9127}" type="slidenum">
              <a:rPr lang="en-US" smtClean="0"/>
              <a:t>‹#›</a:t>
            </a:fld>
            <a:endParaRPr lang="en-US"/>
          </a:p>
        </p:txBody>
      </p:sp>
    </p:spTree>
    <p:extLst>
      <p:ext uri="{BB962C8B-B14F-4D97-AF65-F5344CB8AC3E}">
        <p14:creationId xmlns:p14="http://schemas.microsoft.com/office/powerpoint/2010/main" val="188608236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FBAF5C3-82B6-427E-5D2E-900A2D90AD99}"/>
              </a:ext>
              <a:ext uri="{C183D7F6-B498-43B3-948B-1728B52AA6E4}">
                <adec:decorative xmlns:adec="http://schemas.microsoft.com/office/drawing/2017/decorative" val="1"/>
              </a:ext>
            </a:extLst>
          </p:cNvPr>
          <p:cNvCxnSpPr>
            <a:cxnSpLocks/>
          </p:cNvCxnSpPr>
          <p:nvPr/>
        </p:nvCxnSpPr>
        <p:spPr>
          <a:xfrm flipH="1">
            <a:off x="722427" y="6212437"/>
            <a:ext cx="10808612" cy="0"/>
          </a:xfrm>
          <a:prstGeom prst="line">
            <a:avLst/>
          </a:prstGeom>
          <a:ln w="12700">
            <a:solidFill>
              <a:schemeClr val="tx2">
                <a:alpha val="50000"/>
              </a:schemeClr>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301AA792-727F-F91C-6564-A882FAF11ED4}"/>
              </a:ext>
            </a:extLst>
          </p:cNvPr>
          <p:cNvSpPr>
            <a:spLocks noGrp="1"/>
          </p:cNvSpPr>
          <p:nvPr>
            <p:ph type="title"/>
          </p:nvPr>
        </p:nvSpPr>
        <p:spPr>
          <a:xfrm>
            <a:off x="603504" y="351270"/>
            <a:ext cx="10981137" cy="1239720"/>
          </a:xfrm>
          <a:prstGeom prst="rect">
            <a:avLst/>
          </a:prstGeom>
          <a:solidFill>
            <a:schemeClr val="bg1"/>
          </a:solidFill>
        </p:spPr>
        <p:txBody>
          <a:bodyPr vert="horz" lIns="91440" tIns="45720" rIns="91440" bIns="13716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90A246-77A4-EC4C-28B8-90388BB8E78F}"/>
              </a:ext>
            </a:extLst>
          </p:cNvPr>
          <p:cNvSpPr>
            <a:spLocks noGrp="1"/>
          </p:cNvSpPr>
          <p:nvPr>
            <p:ph type="body" idx="1"/>
          </p:nvPr>
        </p:nvSpPr>
        <p:spPr>
          <a:xfrm>
            <a:off x="605431" y="1745956"/>
            <a:ext cx="10981137" cy="39834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D3EF6714-5B6F-439F-4173-D51823712315}"/>
              </a:ext>
            </a:extLst>
          </p:cNvPr>
          <p:cNvSpPr>
            <a:spLocks noGrp="1"/>
          </p:cNvSpPr>
          <p:nvPr>
            <p:ph type="ftr" sz="quarter" idx="3"/>
          </p:nvPr>
        </p:nvSpPr>
        <p:spPr>
          <a:xfrm>
            <a:off x="605430" y="6029868"/>
            <a:ext cx="1911096" cy="365125"/>
          </a:xfrm>
          <a:prstGeom prst="rect">
            <a:avLst/>
          </a:prstGeom>
          <a:solidFill>
            <a:schemeClr val="bg1"/>
          </a:solidFill>
        </p:spPr>
        <p:txBody>
          <a:bodyPr vert="horz" lIns="91440" tIns="45720" rIns="91440" bIns="45720" rtlCol="0" anchor="ctr"/>
          <a:lstStyle>
            <a:lvl1pPr algn="l">
              <a:defRPr sz="900" b="1" cap="all" spc="60" baseline="0">
                <a:solidFill>
                  <a:schemeClr val="tx2"/>
                </a:solidFill>
              </a:defRPr>
            </a:lvl1pPr>
          </a:lstStyle>
          <a:p>
            <a:r>
              <a:rPr lang="en-US"/>
              <a:t>Sample Footer Text</a:t>
            </a:r>
          </a:p>
        </p:txBody>
      </p:sp>
      <p:sp>
        <p:nvSpPr>
          <p:cNvPr id="4" name="Date Placeholder 3">
            <a:extLst>
              <a:ext uri="{FF2B5EF4-FFF2-40B4-BE49-F238E27FC236}">
                <a16:creationId xmlns:a16="http://schemas.microsoft.com/office/drawing/2014/main" id="{BF9842E6-B4ED-431B-B1A0-22352BA620AE}"/>
              </a:ext>
            </a:extLst>
          </p:cNvPr>
          <p:cNvSpPr>
            <a:spLocks noGrp="1"/>
          </p:cNvSpPr>
          <p:nvPr>
            <p:ph type="dt" sz="half" idx="2"/>
          </p:nvPr>
        </p:nvSpPr>
        <p:spPr>
          <a:xfrm>
            <a:off x="10058400" y="6029868"/>
            <a:ext cx="1182686"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fld id="{82B9AEC8-204B-4AD5-8041-BCAF36A74EBE}" type="datetime1">
              <a:rPr lang="en-US" smtClean="0"/>
              <a:t>1/23/2026</a:t>
            </a:fld>
            <a:endParaRPr lang="en-US"/>
          </a:p>
        </p:txBody>
      </p:sp>
      <p:sp>
        <p:nvSpPr>
          <p:cNvPr id="6" name="Slide Number Placeholder 5">
            <a:extLst>
              <a:ext uri="{FF2B5EF4-FFF2-40B4-BE49-F238E27FC236}">
                <a16:creationId xmlns:a16="http://schemas.microsoft.com/office/drawing/2014/main" id="{156743A1-0EE5-84FA-44EE-3CDDB793AAC4}"/>
              </a:ext>
            </a:extLst>
          </p:cNvPr>
          <p:cNvSpPr>
            <a:spLocks noGrp="1"/>
          </p:cNvSpPr>
          <p:nvPr>
            <p:ph type="sldNum" sz="quarter" idx="4"/>
          </p:nvPr>
        </p:nvSpPr>
        <p:spPr>
          <a:xfrm>
            <a:off x="11233434" y="6029868"/>
            <a:ext cx="429372" cy="365125"/>
          </a:xfrm>
          <a:prstGeom prst="rect">
            <a:avLst/>
          </a:prstGeom>
          <a:solidFill>
            <a:schemeClr val="bg1"/>
          </a:solidFill>
        </p:spPr>
        <p:txBody>
          <a:bodyPr vert="horz" lIns="91440" tIns="45720" rIns="91440" bIns="45720" rtlCol="0" anchor="ctr"/>
          <a:lstStyle>
            <a:lvl1pPr algn="r">
              <a:defRPr sz="900" cap="all" baseline="0">
                <a:solidFill>
                  <a:schemeClr val="tx2"/>
                </a:solidFill>
              </a:defRPr>
            </a:lvl1pPr>
          </a:lstStyle>
          <a:p>
            <a:fld id="{27F8DDA4-3B80-4E8A-A8F5-521F73BF9127}" type="slidenum">
              <a:rPr lang="en-US" smtClean="0"/>
              <a:t>‹#›</a:t>
            </a:fld>
            <a:endParaRPr lang="en-US"/>
          </a:p>
        </p:txBody>
      </p:sp>
    </p:spTree>
    <p:extLst>
      <p:ext uri="{BB962C8B-B14F-4D97-AF65-F5344CB8AC3E}">
        <p14:creationId xmlns:p14="http://schemas.microsoft.com/office/powerpoint/2010/main" val="13769924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Lst>
  <p:hf hdr="0"/>
  <p:txStyles>
    <p:titleStyle>
      <a:lvl1pPr marL="0" algn="l" defTabSz="914400" rtl="0" eaLnBrk="1" latinLnBrk="0" hangingPunct="1">
        <a:lnSpc>
          <a:spcPct val="100000"/>
        </a:lnSpc>
        <a:spcBef>
          <a:spcPct val="0"/>
        </a:spcBef>
        <a:spcAft>
          <a:spcPts val="0"/>
        </a:spcAft>
        <a:buNone/>
        <a:defRPr sz="2800" kern="1200" cap="all" baseline="0">
          <a:solidFill>
            <a:schemeClr val="accent5"/>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4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864">
          <p15:clr>
            <a:srgbClr val="F26B43"/>
          </p15:clr>
        </p15:guide>
        <p15:guide id="3" pos="432">
          <p15:clr>
            <a:srgbClr val="F26B43"/>
          </p15:clr>
        </p15:guide>
        <p15:guide id="4" orient="horz" pos="3912">
          <p15:clr>
            <a:srgbClr val="F26B43"/>
          </p15:clr>
        </p15:guide>
        <p15:guide id="5" orient="horz" pos="3504">
          <p15:clr>
            <a:srgbClr val="F26B43"/>
          </p15:clr>
        </p15:guide>
        <p15:guide id="6" orient="horz" pos="3024">
          <p15:clr>
            <a:srgbClr val="F26B43"/>
          </p15:clr>
        </p15:guide>
        <p15:guide id="7" orient="horz" pos="2592">
          <p15:clr>
            <a:srgbClr val="F26B43"/>
          </p15:clr>
        </p15:guide>
        <p15:guide id="8" orient="horz" pos="1728">
          <p15:clr>
            <a:srgbClr val="F26B43"/>
          </p15:clr>
        </p15:guide>
        <p15:guide id="9" orient="horz" pos="1296">
          <p15:clr>
            <a:srgbClr val="F26B43"/>
          </p15:clr>
        </p15:guide>
        <p15:guide id="10" orient="horz" pos="864">
          <p15:clr>
            <a:srgbClr val="F26B43"/>
          </p15:clr>
        </p15:guide>
        <p15:guide id="11" orient="horz" pos="432">
          <p15:clr>
            <a:srgbClr val="F26B43"/>
          </p15:clr>
        </p15:guide>
        <p15:guide id="12" pos="1296">
          <p15:clr>
            <a:srgbClr val="F26B43"/>
          </p15:clr>
        </p15:guide>
        <p15:guide id="13" pos="1728">
          <p15:clr>
            <a:srgbClr val="F26B43"/>
          </p15:clr>
        </p15:guide>
        <p15:guide id="18" pos="2160">
          <p15:clr>
            <a:srgbClr val="F26B43"/>
          </p15:clr>
        </p15:guide>
        <p15:guide id="20" pos="5520">
          <p15:clr>
            <a:srgbClr val="F26B43"/>
          </p15:clr>
        </p15:guide>
        <p15:guide id="21" pos="5952">
          <p15:clr>
            <a:srgbClr val="F26B43"/>
          </p15:clr>
        </p15:guide>
        <p15:guide id="22" pos="6384">
          <p15:clr>
            <a:srgbClr val="F26B43"/>
          </p15:clr>
        </p15:guide>
        <p15:guide id="24" pos="6816">
          <p15:clr>
            <a:srgbClr val="F26B43"/>
          </p15:clr>
        </p15:guide>
        <p15:guide id="25" pos="7248">
          <p15:clr>
            <a:srgbClr val="F26B43"/>
          </p15:clr>
        </p15:guide>
        <p15:guide id="26" pos="5088">
          <p15:clr>
            <a:srgbClr val="F26B43"/>
          </p15:clr>
        </p15:guide>
        <p15:guide id="27" pos="4656">
          <p15:clr>
            <a:srgbClr val="F26B43"/>
          </p15:clr>
        </p15:guide>
        <p15:guide id="28" pos="4224">
          <p15:clr>
            <a:srgbClr val="F26B43"/>
          </p15:clr>
        </p15:guide>
        <p15:guide id="29" pos="2592">
          <p15:clr>
            <a:srgbClr val="F26B43"/>
          </p15:clr>
        </p15:guide>
        <p15:guide id="30" pos="3024">
          <p15:clr>
            <a:srgbClr val="F26B43"/>
          </p15:clr>
        </p15:guide>
        <p15:guide id="31" pos="3456">
          <p15:clr>
            <a:srgbClr val="F26B43"/>
          </p15:clr>
        </p15:guide>
        <p15:guide id="32" orient="horz" pos="64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4.xml"/><Relationship Id="rId5" Type="http://schemas.openxmlformats.org/officeDocument/2006/relationships/slide" Target="slide11.xml"/><Relationship Id="rId4" Type="http://schemas.openxmlformats.org/officeDocument/2006/relationships/slide" Target="slide10.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Human hands making a frame shape">
            <a:extLst>
              <a:ext uri="{FF2B5EF4-FFF2-40B4-BE49-F238E27FC236}">
                <a16:creationId xmlns:a16="http://schemas.microsoft.com/office/drawing/2014/main" id="{44BC4E5E-68ED-48E3-95D4-3EFD86097EA8}"/>
              </a:ext>
            </a:extLst>
          </p:cNvPr>
          <p:cNvPicPr>
            <a:picLocks noChangeAspect="1"/>
          </p:cNvPicPr>
          <p:nvPr/>
        </p:nvPicPr>
        <p:blipFill>
          <a:blip r:embed="rId3"/>
          <a:stretch>
            <a:fillRect/>
          </a:stretch>
        </p:blipFill>
        <p:spPr>
          <a:xfrm>
            <a:off x="-791" y="1574754"/>
            <a:ext cx="6706392" cy="5080091"/>
          </a:xfrm>
          <a:prstGeom prst="rect">
            <a:avLst/>
          </a:prstGeom>
        </p:spPr>
      </p:pic>
      <p:sp>
        <p:nvSpPr>
          <p:cNvPr id="2" name="Title 1">
            <a:extLst>
              <a:ext uri="{FF2B5EF4-FFF2-40B4-BE49-F238E27FC236}">
                <a16:creationId xmlns:a16="http://schemas.microsoft.com/office/drawing/2014/main" id="{297FE9FA-D3DF-6581-58CD-B45DB42F9791}"/>
              </a:ext>
            </a:extLst>
          </p:cNvPr>
          <p:cNvSpPr>
            <a:spLocks noGrp="1"/>
          </p:cNvSpPr>
          <p:nvPr>
            <p:ph type="ctrTitle"/>
          </p:nvPr>
        </p:nvSpPr>
        <p:spPr>
          <a:xfrm>
            <a:off x="4133850" y="685799"/>
            <a:ext cx="6373670" cy="2743201"/>
          </a:xfrm>
        </p:spPr>
        <p:txBody>
          <a:bodyPr anchor="b">
            <a:normAutofit/>
          </a:bodyPr>
          <a:lstStyle/>
          <a:p>
            <a:r>
              <a:rPr lang="en-US" dirty="0">
                <a:solidFill>
                  <a:srgbClr val="0070C0"/>
                </a:solidFill>
              </a:rPr>
              <a:t>OneDrive Sync Performance Training</a:t>
            </a:r>
          </a:p>
        </p:txBody>
      </p:sp>
      <p:sp>
        <p:nvSpPr>
          <p:cNvPr id="3" name="Subtitle 2">
            <a:extLst>
              <a:ext uri="{FF2B5EF4-FFF2-40B4-BE49-F238E27FC236}">
                <a16:creationId xmlns:a16="http://schemas.microsoft.com/office/drawing/2014/main" id="{C8896C29-BBF4-77E6-1B4B-9E89CAB909E4}"/>
              </a:ext>
            </a:extLst>
          </p:cNvPr>
          <p:cNvSpPr>
            <a:spLocks noGrp="1"/>
          </p:cNvSpPr>
          <p:nvPr>
            <p:ph type="subTitle" idx="1"/>
          </p:nvPr>
        </p:nvSpPr>
        <p:spPr>
          <a:xfrm>
            <a:off x="7500457" y="5570290"/>
            <a:ext cx="4114799" cy="699518"/>
          </a:xfrm>
        </p:spPr>
        <p:txBody>
          <a:bodyPr anchor="b">
            <a:normAutofit/>
          </a:bodyPr>
          <a:lstStyle/>
          <a:p>
            <a:r>
              <a:rPr lang="en-US"/>
              <a:t>Enhancing efficiency in cloud file synchronization</a:t>
            </a:r>
          </a:p>
        </p:txBody>
      </p:sp>
      <p:pic>
        <p:nvPicPr>
          <p:cNvPr id="9" name="Picture 8">
            <a:extLst>
              <a:ext uri="{FF2B5EF4-FFF2-40B4-BE49-F238E27FC236}">
                <a16:creationId xmlns:a16="http://schemas.microsoft.com/office/drawing/2014/main" id="{01C73B58-36E4-AA81-DADD-7E3E4086DE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406" y="152505"/>
            <a:ext cx="2934147" cy="861465"/>
          </a:xfrm>
          <a:prstGeom prst="rect">
            <a:avLst/>
          </a:prstGeom>
        </p:spPr>
      </p:pic>
    </p:spTree>
    <p:extLst>
      <p:ext uri="{BB962C8B-B14F-4D97-AF65-F5344CB8AC3E}">
        <p14:creationId xmlns:p14="http://schemas.microsoft.com/office/powerpoint/2010/main" val="3406276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250"/>
                                        <p:tgtEl>
                                          <p:spTgt spid="3"/>
                                        </p:tgtEl>
                                      </p:cBhvr>
                                    </p:animEffect>
                                    <p:anim calcmode="lin" valueType="num">
                                      <p:cBhvr>
                                        <p:cTn id="8" dur="250" fill="hold"/>
                                        <p:tgtEl>
                                          <p:spTgt spid="3"/>
                                        </p:tgtEl>
                                        <p:attrNameLst>
                                          <p:attrName>ppt_x</p:attrName>
                                        </p:attrNameLst>
                                      </p:cBhvr>
                                      <p:tavLst>
                                        <p:tav tm="0">
                                          <p:val>
                                            <p:strVal val="#ppt_x"/>
                                          </p:val>
                                        </p:tav>
                                        <p:tav tm="100000">
                                          <p:val>
                                            <p:strVal val="#ppt_x"/>
                                          </p:val>
                                        </p:tav>
                                      </p:tavLst>
                                    </p:anim>
                                    <p:anim calcmode="lin" valueType="num">
                                      <p:cBhvr>
                                        <p:cTn id="9" dur="2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a:extLst>
              <a:ext uri="{FF2B5EF4-FFF2-40B4-BE49-F238E27FC236}">
                <a16:creationId xmlns:a16="http://schemas.microsoft.com/office/drawing/2014/main" id="{382C67EE-64FB-F41D-EC01-3AB447FDEF71}"/>
              </a:ext>
            </a:extLst>
          </p:cNvPr>
          <p:cNvPicPr>
            <a:picLocks noGrp="1" noChangeAspect="1"/>
          </p:cNvPicPr>
          <p:nvPr>
            <p:ph type="pic" sz="quarter" idx="14"/>
          </p:nvPr>
        </p:nvPicPr>
        <p:blipFill>
          <a:blip r:embed="rId2"/>
          <a:srcRect l="5860" r="5860"/>
          <a:stretch/>
        </p:blipFill>
        <p:spPr>
          <a:xfrm>
            <a:off x="7326567" y="1811338"/>
            <a:ext cx="3868737" cy="1084262"/>
          </a:xfrm>
          <a:prstGeom prst="rect">
            <a:avLst/>
          </a:prstGeom>
          <a:blipFill>
            <a:blip r:embed="rId3">
              <a:alphaModFix amt="70000"/>
            </a:blip>
            <a:stretch>
              <a:fillRect/>
            </a:stretch>
          </a:blipFill>
        </p:spPr>
      </p:pic>
      <p:sp>
        <p:nvSpPr>
          <p:cNvPr id="3" name="Title 2">
            <a:extLst>
              <a:ext uri="{FF2B5EF4-FFF2-40B4-BE49-F238E27FC236}">
                <a16:creationId xmlns:a16="http://schemas.microsoft.com/office/drawing/2014/main" id="{A57933FC-FB7F-74C9-AAB0-7C6AF0D79BC4}"/>
              </a:ext>
            </a:extLst>
          </p:cNvPr>
          <p:cNvSpPr>
            <a:spLocks noGrp="1"/>
          </p:cNvSpPr>
          <p:nvPr>
            <p:ph type="ctrTitle"/>
          </p:nvPr>
        </p:nvSpPr>
        <p:spPr>
          <a:xfrm>
            <a:off x="838200" y="685800"/>
            <a:ext cx="5897880" cy="2063608"/>
          </a:xfrm>
        </p:spPr>
        <p:txBody>
          <a:bodyPr/>
          <a:lstStyle/>
          <a:p>
            <a:r>
              <a:rPr lang="en-GB" dirty="0" err="1">
                <a:solidFill>
                  <a:srgbClr val="0070C0"/>
                </a:solidFill>
              </a:rPr>
              <a:t>RestarTing</a:t>
            </a:r>
            <a:r>
              <a:rPr lang="en-GB" dirty="0">
                <a:solidFill>
                  <a:srgbClr val="0070C0"/>
                </a:solidFill>
              </a:rPr>
              <a:t> </a:t>
            </a:r>
            <a:r>
              <a:rPr lang="en-GB" dirty="0" err="1">
                <a:solidFill>
                  <a:srgbClr val="0070C0"/>
                </a:solidFill>
              </a:rPr>
              <a:t>Onedrive</a:t>
            </a:r>
            <a:endParaRPr lang="en-GB" dirty="0">
              <a:solidFill>
                <a:srgbClr val="0070C0"/>
              </a:solidFill>
            </a:endParaRPr>
          </a:p>
        </p:txBody>
      </p:sp>
      <p:sp>
        <p:nvSpPr>
          <p:cNvPr id="6" name="Date Placeholder 5">
            <a:extLst>
              <a:ext uri="{FF2B5EF4-FFF2-40B4-BE49-F238E27FC236}">
                <a16:creationId xmlns:a16="http://schemas.microsoft.com/office/drawing/2014/main" id="{617C757C-58D3-22FA-028A-CE1DC1E79CBB}"/>
              </a:ext>
            </a:extLst>
          </p:cNvPr>
          <p:cNvSpPr>
            <a:spLocks noGrp="1"/>
          </p:cNvSpPr>
          <p:nvPr>
            <p:ph type="dt" sz="half" idx="10"/>
          </p:nvPr>
        </p:nvSpPr>
        <p:spPr>
          <a:xfrm>
            <a:off x="10139953" y="6029865"/>
            <a:ext cx="1223795" cy="365125"/>
          </a:xfrm>
        </p:spPr>
        <p:txBody>
          <a:bodyPr/>
          <a:lstStyle/>
          <a:p>
            <a:r>
              <a:rPr lang="en-US" dirty="0"/>
              <a:t>23/1/2026</a:t>
            </a:r>
          </a:p>
        </p:txBody>
      </p:sp>
      <p:sp>
        <p:nvSpPr>
          <p:cNvPr id="7" name="Slide Number Placeholder 6">
            <a:extLst>
              <a:ext uri="{FF2B5EF4-FFF2-40B4-BE49-F238E27FC236}">
                <a16:creationId xmlns:a16="http://schemas.microsoft.com/office/drawing/2014/main" id="{2A8B6B4B-34CF-76D2-3C17-350F037F376A}"/>
              </a:ext>
            </a:extLst>
          </p:cNvPr>
          <p:cNvSpPr>
            <a:spLocks noGrp="1"/>
          </p:cNvSpPr>
          <p:nvPr>
            <p:ph type="sldNum" sz="quarter" idx="12"/>
          </p:nvPr>
        </p:nvSpPr>
        <p:spPr/>
        <p:txBody>
          <a:bodyPr/>
          <a:lstStyle/>
          <a:p>
            <a:fld id="{27F8DDA4-3B80-4E8A-A8F5-521F73BF9127}" type="slidenum">
              <a:rPr lang="en-US" smtClean="0"/>
              <a:t>10</a:t>
            </a:fld>
            <a:endParaRPr lang="en-US"/>
          </a:p>
        </p:txBody>
      </p:sp>
      <p:sp>
        <p:nvSpPr>
          <p:cNvPr id="8" name="TextBox 7">
            <a:extLst>
              <a:ext uri="{FF2B5EF4-FFF2-40B4-BE49-F238E27FC236}">
                <a16:creationId xmlns:a16="http://schemas.microsoft.com/office/drawing/2014/main" id="{24757AC2-CBF4-4023-C9A6-6488D9C4E12D}"/>
              </a:ext>
            </a:extLst>
          </p:cNvPr>
          <p:cNvSpPr txBox="1"/>
          <p:nvPr/>
        </p:nvSpPr>
        <p:spPr>
          <a:xfrm>
            <a:off x="838200" y="2599325"/>
            <a:ext cx="3708552" cy="3139321"/>
          </a:xfrm>
          <a:prstGeom prst="rect">
            <a:avLst/>
          </a:prstGeom>
          <a:noFill/>
        </p:spPr>
        <p:txBody>
          <a:bodyPr wrap="square" rtlCol="0">
            <a:spAutoFit/>
          </a:bodyPr>
          <a:lstStyle/>
          <a:p>
            <a:r>
              <a:rPr lang="en-US" dirty="0"/>
              <a:t>The quickest way to restart OneDrive on Windows is through the taskbar.</a:t>
            </a:r>
          </a:p>
          <a:p>
            <a:endParaRPr lang="en-US" dirty="0"/>
          </a:p>
          <a:p>
            <a:r>
              <a:rPr lang="en-US" b="1" dirty="0"/>
              <a:t>Soft Restart:</a:t>
            </a:r>
            <a:r>
              <a:rPr lang="en-US" dirty="0"/>
              <a:t> </a:t>
            </a:r>
            <a:br>
              <a:rPr lang="en-US" dirty="0"/>
            </a:br>
            <a:r>
              <a:rPr lang="en-US" dirty="0"/>
              <a:t>1. Right-click the </a:t>
            </a:r>
            <a:r>
              <a:rPr lang="en-US" b="1" dirty="0"/>
              <a:t>OneDrive cloud icon</a:t>
            </a:r>
            <a:r>
              <a:rPr lang="en-US" dirty="0"/>
              <a:t> in your taskbar (bottom-right). </a:t>
            </a:r>
            <a:br>
              <a:rPr lang="en-US" dirty="0"/>
            </a:br>
            <a:br>
              <a:rPr lang="en-US" dirty="0"/>
            </a:br>
            <a:r>
              <a:rPr lang="en-US" dirty="0"/>
              <a:t>2. Select </a:t>
            </a:r>
            <a:r>
              <a:rPr lang="en-US" b="1" dirty="0"/>
              <a:t>Pause syncing</a:t>
            </a:r>
            <a:r>
              <a:rPr lang="en-US" dirty="0"/>
              <a:t> &gt; </a:t>
            </a:r>
            <a:r>
              <a:rPr lang="en-US" b="1" dirty="0"/>
              <a:t>Quit OneDrive</a:t>
            </a:r>
            <a:r>
              <a:rPr lang="en-US" dirty="0"/>
              <a:t>.</a:t>
            </a:r>
            <a:br>
              <a:rPr lang="en-US" dirty="0"/>
            </a:br>
            <a:br>
              <a:rPr lang="en-US" dirty="0"/>
            </a:br>
            <a:r>
              <a:rPr lang="en-US" dirty="0"/>
              <a:t>3. Open your </a:t>
            </a:r>
            <a:r>
              <a:rPr lang="en-US" b="1" dirty="0"/>
              <a:t>Start menu</a:t>
            </a:r>
            <a:r>
              <a:rPr lang="en-US" dirty="0"/>
              <a:t>, type "OneDrive," and click the app to reopen it.</a:t>
            </a:r>
          </a:p>
        </p:txBody>
      </p:sp>
      <p:pic>
        <p:nvPicPr>
          <p:cNvPr id="13" name="Picture 12">
            <a:extLst>
              <a:ext uri="{FF2B5EF4-FFF2-40B4-BE49-F238E27FC236}">
                <a16:creationId xmlns:a16="http://schemas.microsoft.com/office/drawing/2014/main" id="{AE7C8EC8-518E-BA24-B2BB-9D097474DAD6}"/>
              </a:ext>
            </a:extLst>
          </p:cNvPr>
          <p:cNvPicPr>
            <a:picLocks noChangeAspect="1"/>
          </p:cNvPicPr>
          <p:nvPr/>
        </p:nvPicPr>
        <p:blipFill>
          <a:blip r:embed="rId4"/>
          <a:stretch>
            <a:fillRect/>
          </a:stretch>
        </p:blipFill>
        <p:spPr>
          <a:xfrm>
            <a:off x="7350951" y="3333863"/>
            <a:ext cx="3400900" cy="2257740"/>
          </a:xfrm>
          <a:prstGeom prst="rect">
            <a:avLst/>
          </a:prstGeom>
        </p:spPr>
      </p:pic>
      <p:sp>
        <p:nvSpPr>
          <p:cNvPr id="14" name="TextBox 13">
            <a:extLst>
              <a:ext uri="{FF2B5EF4-FFF2-40B4-BE49-F238E27FC236}">
                <a16:creationId xmlns:a16="http://schemas.microsoft.com/office/drawing/2014/main" id="{60841066-7780-C12B-E17A-8EEFB08FEA55}"/>
              </a:ext>
            </a:extLst>
          </p:cNvPr>
          <p:cNvSpPr txBox="1"/>
          <p:nvPr/>
        </p:nvSpPr>
        <p:spPr>
          <a:xfrm>
            <a:off x="7162800" y="981015"/>
            <a:ext cx="3200400" cy="369332"/>
          </a:xfrm>
          <a:prstGeom prst="rect">
            <a:avLst/>
          </a:prstGeom>
          <a:noFill/>
        </p:spPr>
        <p:txBody>
          <a:bodyPr wrap="square" rtlCol="0">
            <a:spAutoFit/>
          </a:bodyPr>
          <a:lstStyle/>
          <a:p>
            <a:r>
              <a:rPr lang="en-US" dirty="0"/>
              <a:t>Right Click the blue cloud (OneDrive)</a:t>
            </a:r>
          </a:p>
        </p:txBody>
      </p:sp>
      <p:cxnSp>
        <p:nvCxnSpPr>
          <p:cNvPr id="16" name="Straight Arrow Connector 15">
            <a:extLst>
              <a:ext uri="{FF2B5EF4-FFF2-40B4-BE49-F238E27FC236}">
                <a16:creationId xmlns:a16="http://schemas.microsoft.com/office/drawing/2014/main" id="{C8AA9467-4C03-7B7C-09B5-B584E484F754}"/>
              </a:ext>
            </a:extLst>
          </p:cNvPr>
          <p:cNvCxnSpPr/>
          <p:nvPr/>
        </p:nvCxnSpPr>
        <p:spPr>
          <a:xfrm>
            <a:off x="7924800" y="1350347"/>
            <a:ext cx="152400" cy="93565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B8491477-8455-F60E-7FF8-3EC59C0F9A78}"/>
              </a:ext>
            </a:extLst>
          </p:cNvPr>
          <p:cNvSpPr txBox="1"/>
          <p:nvPr/>
        </p:nvSpPr>
        <p:spPr>
          <a:xfrm>
            <a:off x="5257801" y="3355199"/>
            <a:ext cx="1905000" cy="369332"/>
          </a:xfrm>
          <a:prstGeom prst="rect">
            <a:avLst/>
          </a:prstGeom>
          <a:noFill/>
        </p:spPr>
        <p:txBody>
          <a:bodyPr wrap="square" rtlCol="0">
            <a:spAutoFit/>
          </a:bodyPr>
          <a:lstStyle/>
          <a:p>
            <a:r>
              <a:rPr lang="en-US" dirty="0"/>
              <a:t>Click Settings (Cog)</a:t>
            </a:r>
          </a:p>
        </p:txBody>
      </p:sp>
      <p:sp>
        <p:nvSpPr>
          <p:cNvPr id="18" name="TextBox 17">
            <a:extLst>
              <a:ext uri="{FF2B5EF4-FFF2-40B4-BE49-F238E27FC236}">
                <a16:creationId xmlns:a16="http://schemas.microsoft.com/office/drawing/2014/main" id="{69149551-48E8-37EC-2505-DD06DDD2CB58}"/>
              </a:ext>
            </a:extLst>
          </p:cNvPr>
          <p:cNvSpPr txBox="1"/>
          <p:nvPr/>
        </p:nvSpPr>
        <p:spPr>
          <a:xfrm>
            <a:off x="5082347" y="5181600"/>
            <a:ext cx="1981199" cy="369332"/>
          </a:xfrm>
          <a:prstGeom prst="rect">
            <a:avLst/>
          </a:prstGeom>
          <a:noFill/>
        </p:spPr>
        <p:txBody>
          <a:bodyPr wrap="square" rtlCol="0">
            <a:spAutoFit/>
          </a:bodyPr>
          <a:lstStyle/>
          <a:p>
            <a:r>
              <a:rPr lang="en-US" dirty="0"/>
              <a:t>Click X Quit OneDrive</a:t>
            </a:r>
          </a:p>
        </p:txBody>
      </p:sp>
      <p:cxnSp>
        <p:nvCxnSpPr>
          <p:cNvPr id="20" name="Straight Arrow Connector 19">
            <a:extLst>
              <a:ext uri="{FF2B5EF4-FFF2-40B4-BE49-F238E27FC236}">
                <a16:creationId xmlns:a16="http://schemas.microsoft.com/office/drawing/2014/main" id="{F38A1B3F-1545-EF3C-15CE-1177908A5015}"/>
              </a:ext>
            </a:extLst>
          </p:cNvPr>
          <p:cNvCxnSpPr>
            <a:cxnSpLocks/>
          </p:cNvCxnSpPr>
          <p:nvPr/>
        </p:nvCxnSpPr>
        <p:spPr>
          <a:xfrm>
            <a:off x="7063546" y="3539865"/>
            <a:ext cx="3375854"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F5820D6A-A0DA-C766-DD57-0FED41FEE67C}"/>
              </a:ext>
            </a:extLst>
          </p:cNvPr>
          <p:cNvCxnSpPr>
            <a:stCxn id="18" idx="3"/>
          </p:cNvCxnSpPr>
          <p:nvPr/>
        </p:nvCxnSpPr>
        <p:spPr>
          <a:xfrm>
            <a:off x="7063546" y="5366266"/>
            <a:ext cx="1928054" cy="4393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7989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5880FD-D52D-0C03-5377-32C18F230B54}"/>
              </a:ext>
            </a:extLst>
          </p:cNvPr>
          <p:cNvSpPr>
            <a:spLocks noGrp="1"/>
          </p:cNvSpPr>
          <p:nvPr>
            <p:ph type="ctrTitle"/>
          </p:nvPr>
        </p:nvSpPr>
        <p:spPr>
          <a:xfrm>
            <a:off x="914400" y="831992"/>
            <a:ext cx="5897880" cy="1911208"/>
          </a:xfrm>
        </p:spPr>
        <p:txBody>
          <a:bodyPr/>
          <a:lstStyle/>
          <a:p>
            <a:r>
              <a:rPr lang="en-GB" dirty="0">
                <a:solidFill>
                  <a:srgbClr val="0070C0"/>
                </a:solidFill>
              </a:rPr>
              <a:t>Resetting OneDrive</a:t>
            </a:r>
          </a:p>
        </p:txBody>
      </p:sp>
      <p:sp>
        <p:nvSpPr>
          <p:cNvPr id="6" name="Date Placeholder 5">
            <a:extLst>
              <a:ext uri="{FF2B5EF4-FFF2-40B4-BE49-F238E27FC236}">
                <a16:creationId xmlns:a16="http://schemas.microsoft.com/office/drawing/2014/main" id="{0C276345-3560-B5AD-1912-D96D5F743F39}"/>
              </a:ext>
            </a:extLst>
          </p:cNvPr>
          <p:cNvSpPr>
            <a:spLocks noGrp="1"/>
          </p:cNvSpPr>
          <p:nvPr>
            <p:ph type="dt" sz="half" idx="10"/>
          </p:nvPr>
        </p:nvSpPr>
        <p:spPr>
          <a:xfrm>
            <a:off x="10058400" y="6023770"/>
            <a:ext cx="1223795" cy="365125"/>
          </a:xfrm>
        </p:spPr>
        <p:txBody>
          <a:bodyPr/>
          <a:lstStyle/>
          <a:p>
            <a:r>
              <a:rPr lang="en-US" dirty="0"/>
              <a:t>23/1/2026</a:t>
            </a:r>
          </a:p>
        </p:txBody>
      </p:sp>
      <p:sp>
        <p:nvSpPr>
          <p:cNvPr id="7" name="Slide Number Placeholder 6">
            <a:extLst>
              <a:ext uri="{FF2B5EF4-FFF2-40B4-BE49-F238E27FC236}">
                <a16:creationId xmlns:a16="http://schemas.microsoft.com/office/drawing/2014/main" id="{B47C2B4E-C9C5-9D95-B5AD-24A44242A0B0}"/>
              </a:ext>
            </a:extLst>
          </p:cNvPr>
          <p:cNvSpPr>
            <a:spLocks noGrp="1"/>
          </p:cNvSpPr>
          <p:nvPr>
            <p:ph type="sldNum" sz="quarter" idx="12"/>
          </p:nvPr>
        </p:nvSpPr>
        <p:spPr/>
        <p:txBody>
          <a:bodyPr/>
          <a:lstStyle/>
          <a:p>
            <a:fld id="{27F8DDA4-3B80-4E8A-A8F5-521F73BF9127}" type="slidenum">
              <a:rPr lang="en-US" smtClean="0"/>
              <a:t>11</a:t>
            </a:fld>
            <a:endParaRPr lang="en-US"/>
          </a:p>
        </p:txBody>
      </p:sp>
      <p:sp>
        <p:nvSpPr>
          <p:cNvPr id="8" name="TextBox 7">
            <a:extLst>
              <a:ext uri="{FF2B5EF4-FFF2-40B4-BE49-F238E27FC236}">
                <a16:creationId xmlns:a16="http://schemas.microsoft.com/office/drawing/2014/main" id="{D4C334E1-EEAF-8D22-4A4C-644AFEE99CAC}"/>
              </a:ext>
            </a:extLst>
          </p:cNvPr>
          <p:cNvSpPr txBox="1"/>
          <p:nvPr/>
        </p:nvSpPr>
        <p:spPr>
          <a:xfrm>
            <a:off x="762000" y="2903842"/>
            <a:ext cx="10363200" cy="3416320"/>
          </a:xfrm>
          <a:prstGeom prst="rect">
            <a:avLst/>
          </a:prstGeom>
          <a:noFill/>
        </p:spPr>
        <p:txBody>
          <a:bodyPr wrap="square" rtlCol="0">
            <a:spAutoFit/>
          </a:bodyPr>
          <a:lstStyle/>
          <a:p>
            <a:pPr marL="342900" indent="-342900">
              <a:buAutoNum type="arabicPeriod"/>
            </a:pPr>
            <a:r>
              <a:rPr lang="en-US" dirty="0"/>
              <a:t>Press </a:t>
            </a:r>
            <a:r>
              <a:rPr lang="en-US" b="1" dirty="0"/>
              <a:t>Windows Key + R</a:t>
            </a:r>
            <a:r>
              <a:rPr lang="en-US" dirty="0"/>
              <a:t> to open the Run dialog.</a:t>
            </a:r>
            <a:br>
              <a:rPr lang="en-US" dirty="0"/>
            </a:br>
            <a:endParaRPr lang="en-US" dirty="0"/>
          </a:p>
          <a:p>
            <a:pPr marL="342900" indent="-342900">
              <a:buFontTx/>
              <a:buAutoNum type="arabicPeriod"/>
            </a:pPr>
            <a:r>
              <a:rPr lang="en-US" dirty="0"/>
              <a:t>Copy and paste the following command and press </a:t>
            </a:r>
            <a:r>
              <a:rPr lang="en-US" b="1" dirty="0"/>
              <a:t>Enter</a:t>
            </a:r>
            <a:r>
              <a:rPr lang="en-US" dirty="0"/>
              <a:t>: %</a:t>
            </a:r>
            <a:r>
              <a:rPr lang="en-US" dirty="0" err="1"/>
              <a:t>localappdata</a:t>
            </a:r>
            <a:r>
              <a:rPr lang="en-US" dirty="0"/>
              <a:t>%\Microsoft\OneDrive\onedrive.exe /reset</a:t>
            </a:r>
            <a:br>
              <a:rPr lang="en-US" dirty="0"/>
            </a:br>
            <a:endParaRPr lang="en-US" dirty="0"/>
          </a:p>
          <a:p>
            <a:pPr marL="342900" indent="-342900">
              <a:buFontTx/>
              <a:buAutoNum type="arabicPeriod"/>
            </a:pPr>
            <a:r>
              <a:rPr lang="en-US" b="1" dirty="0"/>
              <a:t>Wait a few minutes.</a:t>
            </a:r>
            <a:r>
              <a:rPr lang="en-US" dirty="0"/>
              <a:t> The OneDrive icon in the taskbar will disappear and then reappear.</a:t>
            </a:r>
            <a:br>
              <a:rPr lang="en-US" dirty="0"/>
            </a:br>
            <a:endParaRPr lang="en-US" dirty="0"/>
          </a:p>
          <a:p>
            <a:pPr marL="342900" indent="-342900">
              <a:buFontTx/>
              <a:buAutoNum type="arabicPeriod"/>
            </a:pPr>
            <a:r>
              <a:rPr lang="en-US" dirty="0"/>
              <a:t>If the icon doesn’t reappear after 2–3 minutes, manually restart it by opening the </a:t>
            </a:r>
            <a:r>
              <a:rPr lang="en-US" b="1" dirty="0"/>
              <a:t>Start menu</a:t>
            </a:r>
            <a:r>
              <a:rPr lang="en-US" dirty="0"/>
              <a:t>, typing "OneDrive," and clicking the app.</a:t>
            </a:r>
            <a:br>
              <a:rPr lang="en-US" dirty="0"/>
            </a:br>
            <a:endParaRPr lang="en-US" dirty="0"/>
          </a:p>
          <a:p>
            <a:pPr marL="342900" indent="-342900">
              <a:buFontTx/>
              <a:buAutoNum type="arabicPeriod"/>
            </a:pPr>
            <a:r>
              <a:rPr lang="en-US" dirty="0"/>
              <a:t>[!TIP] If you get a "Windows cannot find..." error, try this command instead: C:\Program Files\Microsoft OneDrive\onedrive.exe /reset</a:t>
            </a:r>
          </a:p>
          <a:p>
            <a:endParaRPr lang="en-US" dirty="0"/>
          </a:p>
        </p:txBody>
      </p:sp>
    </p:spTree>
    <p:extLst>
      <p:ext uri="{BB962C8B-B14F-4D97-AF65-F5344CB8AC3E}">
        <p14:creationId xmlns:p14="http://schemas.microsoft.com/office/powerpoint/2010/main" val="18991832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E00932-354A-0EA8-8AD8-F3A446564BB6}"/>
              </a:ext>
            </a:extLst>
          </p:cNvPr>
          <p:cNvSpPr>
            <a:spLocks noGrp="1"/>
          </p:cNvSpPr>
          <p:nvPr>
            <p:ph type="title"/>
          </p:nvPr>
        </p:nvSpPr>
        <p:spPr>
          <a:xfrm>
            <a:off x="185877" y="1062360"/>
            <a:ext cx="9948723" cy="5762371"/>
          </a:xfrm>
        </p:spPr>
        <p:txBody>
          <a:bodyPr anchor="b">
            <a:normAutofit/>
          </a:bodyPr>
          <a:lstStyle/>
          <a:p>
            <a:r>
              <a:rPr lang="en-US" dirty="0">
                <a:solidFill>
                  <a:srgbClr val="00B0F0">
                    <a:alpha val="80000"/>
                  </a:srgbClr>
                </a:solidFill>
              </a:rPr>
              <a:t>Understanding</a:t>
            </a:r>
            <a:r>
              <a:rPr lang="en-US" dirty="0">
                <a:solidFill>
                  <a:schemeClr val="bg1">
                    <a:alpha val="80000"/>
                  </a:schemeClr>
                </a:solidFill>
              </a:rPr>
              <a:t> </a:t>
            </a:r>
            <a:r>
              <a:rPr lang="en-US" dirty="0">
                <a:solidFill>
                  <a:srgbClr val="00B0F0">
                    <a:alpha val="80000"/>
                  </a:srgbClr>
                </a:solidFill>
              </a:rPr>
              <a:t>OneDrive Sync Challenges</a:t>
            </a:r>
          </a:p>
        </p:txBody>
      </p:sp>
    </p:spTree>
    <p:extLst>
      <p:ext uri="{BB962C8B-B14F-4D97-AF65-F5344CB8AC3E}">
        <p14:creationId xmlns:p14="http://schemas.microsoft.com/office/powerpoint/2010/main" val="165115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quot;High quality folder icons, depicting the concept of two-way transfer and synchronization isolated on white with clipping path&quot;">
            <a:extLst>
              <a:ext uri="{FF2B5EF4-FFF2-40B4-BE49-F238E27FC236}">
                <a16:creationId xmlns:a16="http://schemas.microsoft.com/office/drawing/2014/main" id="{9A9199DF-1E3A-4362-834C-C7EF773E1C79}"/>
              </a:ext>
            </a:extLst>
          </p:cNvPr>
          <p:cNvPicPr>
            <a:picLocks noGrp="1" noChangeAspect="1"/>
          </p:cNvPicPr>
          <p:nvPr>
            <p:ph type="pic" sz="quarter" idx="13"/>
          </p:nvPr>
        </p:nvPicPr>
        <p:blipFill>
          <a:blip r:embed="rId3"/>
          <a:srcRect l="15980" r="9361" b="3"/>
          <a:stretch>
            <a:fillRect/>
          </a:stretch>
        </p:blipFill>
        <p:spPr>
          <a:xfrm>
            <a:off x="20" y="1"/>
            <a:ext cx="4800580" cy="4822372"/>
          </a:xfrm>
        </p:spPr>
      </p:pic>
      <p:sp>
        <p:nvSpPr>
          <p:cNvPr id="2" name="Title 1">
            <a:extLst>
              <a:ext uri="{FF2B5EF4-FFF2-40B4-BE49-F238E27FC236}">
                <a16:creationId xmlns:a16="http://schemas.microsoft.com/office/drawing/2014/main" id="{7F74E0B5-F516-D92C-2615-891A5C47751D}"/>
              </a:ext>
            </a:extLst>
          </p:cNvPr>
          <p:cNvSpPr>
            <a:spLocks noGrp="1"/>
          </p:cNvSpPr>
          <p:nvPr>
            <p:ph type="title"/>
          </p:nvPr>
        </p:nvSpPr>
        <p:spPr>
          <a:xfrm>
            <a:off x="1002085" y="4374100"/>
            <a:ext cx="3897905" cy="1380814"/>
          </a:xfrm>
        </p:spPr>
        <p:txBody>
          <a:bodyPr anchor="t">
            <a:normAutofit/>
          </a:bodyPr>
          <a:lstStyle/>
          <a:p>
            <a:r>
              <a:rPr lang="en-US"/>
              <a:t>Why OneDrive Sync Slows Down</a:t>
            </a:r>
          </a:p>
        </p:txBody>
      </p:sp>
      <p:sp>
        <p:nvSpPr>
          <p:cNvPr id="4" name="Content Placeholder 3">
            <a:extLst>
              <a:ext uri="{FF2B5EF4-FFF2-40B4-BE49-F238E27FC236}">
                <a16:creationId xmlns:a16="http://schemas.microsoft.com/office/drawing/2014/main" id="{EC8A8FF3-C375-6FD0-9F3F-A4C33FF7F79E}"/>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dirty="0"/>
              <a:t>Large Library Size</a:t>
            </a:r>
          </a:p>
          <a:p>
            <a:pPr marL="0" lvl="1" indent="0">
              <a:buFont typeface="Arial" panose="020B0604020202020204" pitchFamily="34" charset="0"/>
              <a:buNone/>
            </a:pPr>
            <a:r>
              <a:rPr dirty="0"/>
              <a:t>Syncing slows significantly when libraries exceed 100,000 items, causing delays regardless of total storage.</a:t>
            </a:r>
            <a:endParaRPr lang="en-US" dirty="0"/>
          </a:p>
          <a:p>
            <a:pPr marL="0" indent="0">
              <a:spcBef>
                <a:spcPts val="2500"/>
              </a:spcBef>
              <a:buFont typeface="Arial" panose="020B0604020202020204" pitchFamily="34" charset="0"/>
              <a:buNone/>
            </a:pPr>
            <a:r>
              <a:rPr lang="en-US" b="1" dirty="0"/>
              <a:t>Many Small Files</a:t>
            </a:r>
          </a:p>
          <a:p>
            <a:pPr marL="0" lvl="1" indent="0">
              <a:buFont typeface="Arial" panose="020B0604020202020204" pitchFamily="34" charset="0"/>
              <a:buNone/>
            </a:pPr>
            <a:r>
              <a:rPr dirty="0"/>
              <a:t>Syncing many small files strains the engine as each file requires separate processing, reducing speed.</a:t>
            </a:r>
            <a:endParaRPr lang="en-US" dirty="0"/>
          </a:p>
          <a:p>
            <a:pPr marL="0" indent="0">
              <a:spcBef>
                <a:spcPts val="2500"/>
              </a:spcBef>
              <a:buFont typeface="Arial" panose="020B0604020202020204" pitchFamily="34" charset="0"/>
              <a:buNone/>
            </a:pPr>
            <a:r>
              <a:rPr lang="en-US" b="1" dirty="0"/>
              <a:t>Network Bandwidth Constraints</a:t>
            </a:r>
          </a:p>
          <a:p>
            <a:pPr marL="0" lvl="1" indent="0">
              <a:buFont typeface="Arial" panose="020B0604020202020204" pitchFamily="34" charset="0"/>
              <a:buNone/>
            </a:pPr>
            <a:r>
              <a:rPr dirty="0"/>
              <a:t>Limited upload speed and unstable connections cause sync delays and stalls despite fast networks.</a:t>
            </a:r>
            <a:endParaRPr lang="en-US" dirty="0"/>
          </a:p>
          <a:p>
            <a:pPr marL="0" indent="0">
              <a:spcBef>
                <a:spcPts val="2500"/>
              </a:spcBef>
              <a:buFont typeface="Arial" panose="020B0604020202020204" pitchFamily="34" charset="0"/>
              <a:buNone/>
            </a:pPr>
            <a:r>
              <a:rPr lang="en-US" b="1" dirty="0"/>
              <a:t>Local System Resource Limits</a:t>
            </a:r>
          </a:p>
          <a:p>
            <a:pPr marL="0" lvl="1" indent="0">
              <a:buFont typeface="Arial" panose="020B0604020202020204" pitchFamily="34" charset="0"/>
              <a:buNone/>
            </a:pPr>
            <a:r>
              <a:rPr dirty="0"/>
              <a:t>CPU, RAM, and disk usage bottlenecks during indexing impact OneDrive syncing performance.</a:t>
            </a:r>
            <a:endParaRPr lang="en-US" dirty="0"/>
          </a:p>
        </p:txBody>
      </p:sp>
      <p:sp>
        <p:nvSpPr>
          <p:cNvPr id="3" name="Date Placeholder 5">
            <a:extLst>
              <a:ext uri="{FF2B5EF4-FFF2-40B4-BE49-F238E27FC236}">
                <a16:creationId xmlns:a16="http://schemas.microsoft.com/office/drawing/2014/main" id="{1875FCD0-8458-4BF5-B25D-35C8670D1439}"/>
              </a:ext>
            </a:extLst>
          </p:cNvPr>
          <p:cNvSpPr>
            <a:spLocks noGrp="1"/>
          </p:cNvSpPr>
          <p:nvPr>
            <p:ph type="dt" sz="half" idx="10"/>
          </p:nvPr>
        </p:nvSpPr>
        <p:spPr>
          <a:xfrm>
            <a:off x="10058400" y="6029868"/>
            <a:ext cx="1182686" cy="365125"/>
          </a:xfrm>
        </p:spPr>
        <p:txBody>
          <a:bodyPr anchor="ctr">
            <a:normAutofit/>
          </a:bodyPr>
          <a:lstStyle/>
          <a:p>
            <a:pPr>
              <a:spcAft>
                <a:spcPts val="600"/>
              </a:spcAft>
            </a:pPr>
            <a:r>
              <a:rPr lang="en-US" dirty="0"/>
              <a:t>23/1/2026</a:t>
            </a:r>
          </a:p>
        </p:txBody>
      </p:sp>
      <p:sp>
        <p:nvSpPr>
          <p:cNvPr id="9" name="Slide Number Placeholder 6">
            <a:extLst>
              <a:ext uri="{FF2B5EF4-FFF2-40B4-BE49-F238E27FC236}">
                <a16:creationId xmlns:a16="http://schemas.microsoft.com/office/drawing/2014/main" id="{91EABA4C-6919-7E75-5F3C-A427DA30013F}"/>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3</a:t>
            </a:fld>
            <a:endParaRPr lang="en-US"/>
          </a:p>
        </p:txBody>
      </p:sp>
    </p:spTree>
    <p:extLst>
      <p:ext uri="{BB962C8B-B14F-4D97-AF65-F5344CB8AC3E}">
        <p14:creationId xmlns:p14="http://schemas.microsoft.com/office/powerpoint/2010/main" val="24345826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55F88-BAEC-DA6D-C460-2702F2EA095C}"/>
              </a:ext>
            </a:extLst>
          </p:cNvPr>
          <p:cNvSpPr>
            <a:spLocks noGrp="1"/>
          </p:cNvSpPr>
          <p:nvPr>
            <p:ph type="title"/>
          </p:nvPr>
        </p:nvSpPr>
        <p:spPr>
          <a:xfrm>
            <a:off x="185877" y="1062360"/>
            <a:ext cx="9948723" cy="5762371"/>
          </a:xfrm>
        </p:spPr>
        <p:txBody>
          <a:bodyPr anchor="b">
            <a:normAutofit/>
          </a:bodyPr>
          <a:lstStyle/>
          <a:p>
            <a:r>
              <a:rPr lang="en-US" dirty="0">
                <a:solidFill>
                  <a:srgbClr val="00B0F0">
                    <a:alpha val="80000"/>
                  </a:srgbClr>
                </a:solidFill>
              </a:rPr>
              <a:t>Best Practices for Faster Sync</a:t>
            </a:r>
          </a:p>
        </p:txBody>
      </p:sp>
    </p:spTree>
    <p:extLst>
      <p:ext uri="{BB962C8B-B14F-4D97-AF65-F5344CB8AC3E}">
        <p14:creationId xmlns:p14="http://schemas.microsoft.com/office/powerpoint/2010/main" val="27523007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C3D2D-6A4A-1B29-3A0F-9CF8A58FFAA9}"/>
              </a:ext>
            </a:extLst>
          </p:cNvPr>
          <p:cNvSpPr>
            <a:spLocks noGrp="1"/>
          </p:cNvSpPr>
          <p:nvPr>
            <p:ph type="title"/>
          </p:nvPr>
        </p:nvSpPr>
        <p:spPr>
          <a:xfrm>
            <a:off x="605431" y="932688"/>
            <a:ext cx="4195169" cy="1124712"/>
          </a:xfrm>
        </p:spPr>
        <p:txBody>
          <a:bodyPr anchor="t">
            <a:normAutofit/>
          </a:bodyPr>
          <a:lstStyle/>
          <a:p>
            <a:pPr>
              <a:lnSpc>
                <a:spcPct val="90000"/>
              </a:lnSpc>
            </a:pPr>
            <a:r>
              <a:rPr lang="en-US" sz="2400"/>
              <a:t>Optimizing Folder Structure and Item Counts</a:t>
            </a:r>
          </a:p>
        </p:txBody>
      </p:sp>
      <p:sp>
        <p:nvSpPr>
          <p:cNvPr id="4" name="Content Placeholder 3">
            <a:extLst>
              <a:ext uri="{FF2B5EF4-FFF2-40B4-BE49-F238E27FC236}">
                <a16:creationId xmlns:a16="http://schemas.microsoft.com/office/drawing/2014/main" id="{2662AA92-E755-97DD-974D-ECD81EF56C8D}"/>
              </a:ext>
            </a:extLst>
          </p:cNvPr>
          <p:cNvSpPr>
            <a:spLocks noGrp="1"/>
          </p:cNvSpPr>
          <p:nvPr>
            <p:ph type="body" sz="half" idx="2"/>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431" y="2057400"/>
            <a:ext cx="4195169" cy="3811588"/>
          </a:xfrm>
        </p:spPr>
        <p:txBody>
          <a:bodyPr>
            <a:normAutofit/>
          </a:bodyPr>
          <a:lstStyle/>
          <a:p>
            <a:pPr marL="0" indent="0">
              <a:spcBef>
                <a:spcPts val="2500"/>
              </a:spcBef>
              <a:buFont typeface="Arial" panose="020B0604020202020204" pitchFamily="34" charset="0"/>
              <a:buNone/>
            </a:pPr>
            <a:r>
              <a:rPr lang="en-US" sz="1400" b="1"/>
              <a:t>Manage Folder and Item Counts</a:t>
            </a:r>
          </a:p>
          <a:p>
            <a:pPr marL="0" lvl="1" indent="0">
              <a:buFont typeface="Arial" panose="020B0604020202020204" pitchFamily="34" charset="0"/>
              <a:buNone/>
            </a:pPr>
            <a:r>
              <a:t>Sync efficiency depends on the number of files, not total storage size, with fewer than 100,000 items ideal per library.</a:t>
            </a:r>
            <a:endParaRPr lang="en-US"/>
          </a:p>
          <a:p>
            <a:pPr marL="0" indent="0">
              <a:spcBef>
                <a:spcPts val="2500"/>
              </a:spcBef>
              <a:buFont typeface="Arial" panose="020B0604020202020204" pitchFamily="34" charset="0"/>
              <a:buNone/>
            </a:pPr>
            <a:r>
              <a:rPr lang="en-US" sz="1400" b="1"/>
              <a:t>Selective Folder Syncing</a:t>
            </a:r>
          </a:p>
          <a:p>
            <a:pPr marL="0" lvl="1" indent="0">
              <a:buFont typeface="Arial" panose="020B0604020202020204" pitchFamily="34" charset="0"/>
              <a:buNone/>
            </a:pPr>
            <a:r>
              <a:t>Avoid syncing entire libraries; sync only essential folders to reduce client workload and conserve resources.</a:t>
            </a:r>
            <a:endParaRPr lang="en-US"/>
          </a:p>
          <a:p>
            <a:pPr marL="0" indent="0">
              <a:spcBef>
                <a:spcPts val="2500"/>
              </a:spcBef>
              <a:buFont typeface="Arial" panose="020B0604020202020204" pitchFamily="34" charset="0"/>
              <a:buNone/>
            </a:pPr>
            <a:r>
              <a:rPr lang="en-US" sz="1400" b="1"/>
              <a:t>Archiving and Project Subfolders</a:t>
            </a:r>
          </a:p>
          <a:p>
            <a:pPr marL="0" lvl="1" indent="0">
              <a:buFont typeface="Arial" panose="020B0604020202020204" pitchFamily="34" charset="0"/>
              <a:buNone/>
            </a:pPr>
            <a:r>
              <a:t>Archive old files and break large projects into subfolders to prevent sync delays and data conflicts.</a:t>
            </a:r>
            <a:endParaRPr lang="en-US"/>
          </a:p>
        </p:txBody>
      </p:sp>
      <p:pic>
        <p:nvPicPr>
          <p:cNvPr id="8" name="Content Placeholder 7" descr="Cloud with folders on digital display">
            <a:extLst>
              <a:ext uri="{FF2B5EF4-FFF2-40B4-BE49-F238E27FC236}">
                <a16:creationId xmlns:a16="http://schemas.microsoft.com/office/drawing/2014/main" id="{39E4E0E1-D604-47AE-9B52-AF0FEBEDDD33}"/>
              </a:ext>
            </a:extLst>
          </p:cNvPr>
          <p:cNvPicPr>
            <a:picLocks noGrp="1" noChangeAspect="1"/>
          </p:cNvPicPr>
          <p:nvPr>
            <p:ph idx="1"/>
          </p:nvPr>
        </p:nvPicPr>
        <p:blipFill>
          <a:blip r:embed="rId3"/>
          <a:stretch>
            <a:fillRect/>
          </a:stretch>
        </p:blipFill>
        <p:spPr>
          <a:xfrm>
            <a:off x="5486400" y="1373175"/>
            <a:ext cx="6019800" cy="4018216"/>
          </a:xfrm>
        </p:spPr>
      </p:pic>
      <p:sp>
        <p:nvSpPr>
          <p:cNvPr id="6" name="Date Placeholder 5">
            <a:extLst>
              <a:ext uri="{FF2B5EF4-FFF2-40B4-BE49-F238E27FC236}">
                <a16:creationId xmlns:a16="http://schemas.microsoft.com/office/drawing/2014/main" id="{88CC82B0-60BD-BBD5-E895-5C7B94AB3070}"/>
              </a:ext>
            </a:extLst>
          </p:cNvPr>
          <p:cNvSpPr>
            <a:spLocks noGrp="1"/>
          </p:cNvSpPr>
          <p:nvPr>
            <p:ph type="dt" sz="half" idx="10"/>
          </p:nvPr>
        </p:nvSpPr>
        <p:spPr>
          <a:xfrm>
            <a:off x="10058400" y="6029868"/>
            <a:ext cx="1182686" cy="365125"/>
          </a:xfrm>
        </p:spPr>
        <p:txBody>
          <a:bodyPr anchor="ctr">
            <a:normAutofit/>
          </a:bodyPr>
          <a:lstStyle/>
          <a:p>
            <a:pPr>
              <a:spcAft>
                <a:spcPts val="600"/>
              </a:spcAft>
            </a:pPr>
            <a:r>
              <a:rPr lang="en-US" dirty="0"/>
              <a:t>23/1/2026</a:t>
            </a:r>
          </a:p>
        </p:txBody>
      </p:sp>
      <p:sp>
        <p:nvSpPr>
          <p:cNvPr id="7" name="Slide Number Placeholder 6">
            <a:extLst>
              <a:ext uri="{FF2B5EF4-FFF2-40B4-BE49-F238E27FC236}">
                <a16:creationId xmlns:a16="http://schemas.microsoft.com/office/drawing/2014/main" id="{2F1ED6AE-5E00-1AC3-8569-22090D94FAA8}"/>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5</a:t>
            </a:fld>
            <a:endParaRPr lang="en-US"/>
          </a:p>
        </p:txBody>
      </p:sp>
    </p:spTree>
    <p:extLst>
      <p:ext uri="{BB962C8B-B14F-4D97-AF65-F5344CB8AC3E}">
        <p14:creationId xmlns:p14="http://schemas.microsoft.com/office/powerpoint/2010/main" val="6231859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oncept of file sharing on blackboard">
            <a:extLst>
              <a:ext uri="{FF2B5EF4-FFF2-40B4-BE49-F238E27FC236}">
                <a16:creationId xmlns:a16="http://schemas.microsoft.com/office/drawing/2014/main" id="{EC81DC36-978A-47D3-A5D4-514ACF76614C}"/>
              </a:ext>
            </a:extLst>
          </p:cNvPr>
          <p:cNvPicPr>
            <a:picLocks noGrp="1" noChangeAspect="1"/>
          </p:cNvPicPr>
          <p:nvPr>
            <p:ph type="pic" sz="quarter" idx="13"/>
          </p:nvPr>
        </p:nvPicPr>
        <p:blipFill>
          <a:blip r:embed="rId3"/>
          <a:srcRect l="17049" r="14512" b="1"/>
          <a:stretch>
            <a:fillRect/>
          </a:stretch>
        </p:blipFill>
        <p:spPr>
          <a:xfrm>
            <a:off x="20" y="1"/>
            <a:ext cx="4800580" cy="4822372"/>
          </a:xfrm>
        </p:spPr>
      </p:pic>
      <p:sp>
        <p:nvSpPr>
          <p:cNvPr id="2" name="Title 1">
            <a:extLst>
              <a:ext uri="{FF2B5EF4-FFF2-40B4-BE49-F238E27FC236}">
                <a16:creationId xmlns:a16="http://schemas.microsoft.com/office/drawing/2014/main" id="{A5A9C3DF-071D-E836-0603-E9BD45FF5450}"/>
              </a:ext>
            </a:extLst>
          </p:cNvPr>
          <p:cNvSpPr>
            <a:spLocks noGrp="1"/>
          </p:cNvSpPr>
          <p:nvPr>
            <p:ph type="title"/>
          </p:nvPr>
        </p:nvSpPr>
        <p:spPr>
          <a:xfrm>
            <a:off x="1002085" y="4374100"/>
            <a:ext cx="3897905" cy="1380814"/>
          </a:xfrm>
        </p:spPr>
        <p:txBody>
          <a:bodyPr anchor="t">
            <a:normAutofit/>
          </a:bodyPr>
          <a:lstStyle/>
          <a:p>
            <a:r>
              <a:rPr lang="en-US"/>
              <a:t>Using Files On-Demand and Smart Syncing</a:t>
            </a:r>
          </a:p>
        </p:txBody>
      </p:sp>
      <p:sp>
        <p:nvSpPr>
          <p:cNvPr id="4" name="Content Placeholder 3">
            <a:extLst>
              <a:ext uri="{FF2B5EF4-FFF2-40B4-BE49-F238E27FC236}">
                <a16:creationId xmlns:a16="http://schemas.microsoft.com/office/drawing/2014/main" id="{29A9B711-3683-B4D7-0125-E23EB41AE665}"/>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a:t>Files On-Demand Overview</a:t>
            </a:r>
          </a:p>
          <a:p>
            <a:pPr marL="0" lvl="1" indent="0">
              <a:buFont typeface="Arial" panose="020B0604020202020204" pitchFamily="34" charset="0"/>
              <a:buNone/>
            </a:pPr>
            <a:r>
              <a:t>Files On-Demand reduces local resource use by storing files in the cloud until accessed.</a:t>
            </a:r>
            <a:endParaRPr lang="en-US"/>
          </a:p>
          <a:p>
            <a:pPr marL="0" indent="0">
              <a:spcBef>
                <a:spcPts val="2500"/>
              </a:spcBef>
              <a:buFont typeface="Arial" panose="020B0604020202020204" pitchFamily="34" charset="0"/>
              <a:buNone/>
            </a:pPr>
            <a:r>
              <a:rPr lang="en-US" b="1"/>
              <a:t>Activation Steps</a:t>
            </a:r>
          </a:p>
          <a:p>
            <a:pPr marL="0" lvl="1" indent="0">
              <a:buFont typeface="Arial" panose="020B0604020202020204" pitchFamily="34" charset="0"/>
              <a:buNone/>
            </a:pPr>
            <a:r>
              <a:t>Enable Files On-Demand via OneDrive settings under Sync and Backup in Advanced settings.</a:t>
            </a:r>
            <a:endParaRPr lang="en-US"/>
          </a:p>
          <a:p>
            <a:pPr marL="0" indent="0">
              <a:spcBef>
                <a:spcPts val="2500"/>
              </a:spcBef>
              <a:buFont typeface="Arial" panose="020B0604020202020204" pitchFamily="34" charset="0"/>
              <a:buNone/>
            </a:pPr>
            <a:r>
              <a:rPr lang="en-US" b="1"/>
              <a:t>Smart Syncing Practices</a:t>
            </a:r>
          </a:p>
          <a:p>
            <a:pPr marL="0" lvl="1" indent="0">
              <a:buFont typeface="Arial" panose="020B0604020202020204" pitchFamily="34" charset="0"/>
              <a:buNone/>
            </a:pPr>
            <a:r>
              <a:t>Avoid syncing unnecessary folders to reduce background activity and network traffic.</a:t>
            </a:r>
            <a:endParaRPr lang="en-US"/>
          </a:p>
          <a:p>
            <a:pPr marL="0" indent="0">
              <a:spcBef>
                <a:spcPts val="2500"/>
              </a:spcBef>
              <a:buFont typeface="Arial" panose="020B0604020202020204" pitchFamily="34" charset="0"/>
              <a:buNone/>
            </a:pPr>
            <a:r>
              <a:rPr lang="en-US" b="1"/>
              <a:t>Performance Benefits</a:t>
            </a:r>
          </a:p>
          <a:p>
            <a:pPr marL="0" lvl="1" indent="0">
              <a:buFont typeface="Arial" panose="020B0604020202020204" pitchFamily="34" charset="0"/>
              <a:buNone/>
            </a:pPr>
            <a:r>
              <a:t>Combining Files On-Demand with smart syncing improves device responsiveness and longevity.</a:t>
            </a:r>
            <a:endParaRPr lang="en-US"/>
          </a:p>
        </p:txBody>
      </p:sp>
      <p:sp>
        <p:nvSpPr>
          <p:cNvPr id="6" name="Date Placeholder 5">
            <a:extLst>
              <a:ext uri="{FF2B5EF4-FFF2-40B4-BE49-F238E27FC236}">
                <a16:creationId xmlns:a16="http://schemas.microsoft.com/office/drawing/2014/main" id="{984BFC1D-C2E0-4A4C-A7D8-528CEDB9655E}"/>
              </a:ext>
            </a:extLst>
          </p:cNvPr>
          <p:cNvSpPr>
            <a:spLocks noGrp="1"/>
          </p:cNvSpPr>
          <p:nvPr>
            <p:ph type="dt" sz="half" idx="10"/>
          </p:nvPr>
        </p:nvSpPr>
        <p:spPr>
          <a:xfrm>
            <a:off x="10058400" y="6029868"/>
            <a:ext cx="1179576" cy="365125"/>
          </a:xfrm>
        </p:spPr>
        <p:txBody>
          <a:bodyPr anchor="ctr">
            <a:normAutofit/>
          </a:bodyPr>
          <a:lstStyle/>
          <a:p>
            <a:pPr>
              <a:spcAft>
                <a:spcPts val="600"/>
              </a:spcAft>
            </a:pPr>
            <a:r>
              <a:rPr lang="en-US" dirty="0"/>
              <a:t>23/1/2026</a:t>
            </a:r>
          </a:p>
        </p:txBody>
      </p:sp>
      <p:sp>
        <p:nvSpPr>
          <p:cNvPr id="7" name="Slide Number Placeholder 6">
            <a:extLst>
              <a:ext uri="{FF2B5EF4-FFF2-40B4-BE49-F238E27FC236}">
                <a16:creationId xmlns:a16="http://schemas.microsoft.com/office/drawing/2014/main" id="{5F91DD30-DE77-B29B-D791-34ED29513BCD}"/>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6</a:t>
            </a:fld>
            <a:endParaRPr lang="en-US"/>
          </a:p>
        </p:txBody>
      </p:sp>
    </p:spTree>
    <p:extLst>
      <p:ext uri="{BB962C8B-B14F-4D97-AF65-F5344CB8AC3E}">
        <p14:creationId xmlns:p14="http://schemas.microsoft.com/office/powerpoint/2010/main" val="30284314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0070C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583C1-1E8B-3632-3016-1EB2C26F36CB}"/>
              </a:ext>
            </a:extLst>
          </p:cNvPr>
          <p:cNvSpPr>
            <a:spLocks noGrp="1"/>
          </p:cNvSpPr>
          <p:nvPr>
            <p:ph type="title"/>
          </p:nvPr>
        </p:nvSpPr>
        <p:spPr>
          <a:xfrm>
            <a:off x="185877" y="1062360"/>
            <a:ext cx="9948723" cy="5762371"/>
          </a:xfrm>
        </p:spPr>
        <p:txBody>
          <a:bodyPr anchor="b">
            <a:normAutofit/>
          </a:bodyPr>
          <a:lstStyle/>
          <a:p>
            <a:r>
              <a:rPr lang="en-US" sz="9800" dirty="0">
                <a:solidFill>
                  <a:srgbClr val="00B0F0">
                    <a:alpha val="80000"/>
                  </a:srgbClr>
                </a:solidFill>
              </a:rPr>
              <a:t>Troubleshooting and Quick Fixes</a:t>
            </a:r>
          </a:p>
        </p:txBody>
      </p:sp>
    </p:spTree>
    <p:extLst>
      <p:ext uri="{BB962C8B-B14F-4D97-AF65-F5344CB8AC3E}">
        <p14:creationId xmlns:p14="http://schemas.microsoft.com/office/powerpoint/2010/main" val="12632150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Security System text digital background with pc screens">
            <a:extLst>
              <a:ext uri="{FF2B5EF4-FFF2-40B4-BE49-F238E27FC236}">
                <a16:creationId xmlns:a16="http://schemas.microsoft.com/office/drawing/2014/main" id="{3C94C3B3-A1F0-43CB-91CA-5E7CBFEF6C08}"/>
              </a:ext>
            </a:extLst>
          </p:cNvPr>
          <p:cNvPicPr>
            <a:picLocks noGrp="1" noChangeAspect="1"/>
          </p:cNvPicPr>
          <p:nvPr>
            <p:ph type="pic" sz="quarter" idx="13"/>
          </p:nvPr>
        </p:nvPicPr>
        <p:blipFill>
          <a:blip r:embed="rId3"/>
          <a:srcRect l="5499" r="3516" b="2"/>
          <a:stretch>
            <a:fillRect/>
          </a:stretch>
        </p:blipFill>
        <p:spPr>
          <a:xfrm>
            <a:off x="20" y="10"/>
            <a:ext cx="5486380" cy="5562590"/>
          </a:xfrm>
        </p:spPr>
      </p:pic>
      <p:sp>
        <p:nvSpPr>
          <p:cNvPr id="2" name="Title 1">
            <a:extLst>
              <a:ext uri="{FF2B5EF4-FFF2-40B4-BE49-F238E27FC236}">
                <a16:creationId xmlns:a16="http://schemas.microsoft.com/office/drawing/2014/main" id="{491A7708-D079-B440-DDFA-4CC4A0BCFFA2}"/>
              </a:ext>
            </a:extLst>
          </p:cNvPr>
          <p:cNvSpPr>
            <a:spLocks noGrp="1"/>
          </p:cNvSpPr>
          <p:nvPr>
            <p:ph type="title"/>
          </p:nvPr>
        </p:nvSpPr>
        <p:spPr>
          <a:xfrm>
            <a:off x="5063318" y="0"/>
            <a:ext cx="4385481" cy="1796124"/>
          </a:xfrm>
        </p:spPr>
        <p:txBody>
          <a:bodyPr anchor="b">
            <a:normAutofit/>
          </a:bodyPr>
          <a:lstStyle/>
          <a:p>
            <a:r>
              <a:rPr lang="en-US"/>
              <a:t>Restarting and Resetting OneDrive</a:t>
            </a:r>
          </a:p>
        </p:txBody>
      </p:sp>
      <p:sp>
        <p:nvSpPr>
          <p:cNvPr id="4" name="Content Placeholder 3">
            <a:extLst>
              <a:ext uri="{FF2B5EF4-FFF2-40B4-BE49-F238E27FC236}">
                <a16:creationId xmlns:a16="http://schemas.microsoft.com/office/drawing/2014/main" id="{B219B3BE-94AD-D8A4-678D-9B4966A4D5B2}"/>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055056" y="1965281"/>
            <a:ext cx="4859992" cy="3732876"/>
          </a:xfrm>
        </p:spPr>
        <p:txBody>
          <a:bodyPr>
            <a:normAutofit/>
          </a:bodyPr>
          <a:lstStyle/>
          <a:p>
            <a:pPr marL="0" indent="0">
              <a:spcBef>
                <a:spcPts val="2500"/>
              </a:spcBef>
              <a:buFont typeface="Arial" panose="020B0604020202020204" pitchFamily="34" charset="0"/>
              <a:buNone/>
            </a:pPr>
            <a:r>
              <a:rPr lang="en-US" b="1" dirty="0">
                <a:hlinkClick r:id="rId4" action="ppaction://hlinksldjump"/>
              </a:rPr>
              <a:t>Restarting OneDrive</a:t>
            </a:r>
            <a:endParaRPr lang="en-US" b="1" dirty="0"/>
          </a:p>
          <a:p>
            <a:pPr marL="0" lvl="1" indent="0">
              <a:buFont typeface="Arial" panose="020B0604020202020204" pitchFamily="34" charset="0"/>
              <a:buNone/>
            </a:pPr>
            <a:r>
              <a:rPr dirty="0"/>
              <a:t>Restarting OneDrive clears temporary glitches and refreshes the sync process to improve performance quickly.</a:t>
            </a:r>
            <a:endParaRPr lang="en-US" dirty="0"/>
          </a:p>
          <a:p>
            <a:pPr marL="0" indent="0">
              <a:spcBef>
                <a:spcPts val="2500"/>
              </a:spcBef>
              <a:buFont typeface="Arial" panose="020B0604020202020204" pitchFamily="34" charset="0"/>
              <a:buNone/>
            </a:pPr>
            <a:r>
              <a:rPr lang="en-US" b="1" dirty="0">
                <a:hlinkClick r:id="rId5" action="ppaction://hlinksldjump"/>
              </a:rPr>
              <a:t>Resetting OneDrive Client</a:t>
            </a:r>
            <a:endParaRPr lang="en-US" b="1" dirty="0"/>
          </a:p>
          <a:p>
            <a:pPr marL="0" lvl="1" indent="0">
              <a:buFont typeface="Arial" panose="020B0604020202020204" pitchFamily="34" charset="0"/>
              <a:buNone/>
            </a:pPr>
            <a:r>
              <a:rPr dirty="0"/>
              <a:t>Resetting OneDrive clears corrupted sync settings and restores functionality using a specific reset command.</a:t>
            </a:r>
            <a:endParaRPr lang="en-US" dirty="0"/>
          </a:p>
          <a:p>
            <a:pPr marL="0" indent="0">
              <a:spcBef>
                <a:spcPts val="2500"/>
              </a:spcBef>
              <a:buFont typeface="Arial" panose="020B0604020202020204" pitchFamily="34" charset="0"/>
              <a:buNone/>
            </a:pPr>
            <a:r>
              <a:rPr lang="en-US" b="1" dirty="0"/>
              <a:t>Benefits of Restart and Reset</a:t>
            </a:r>
          </a:p>
          <a:p>
            <a:pPr marL="0" lvl="1" indent="0">
              <a:buFont typeface="Arial" panose="020B0604020202020204" pitchFamily="34" charset="0"/>
              <a:buNone/>
            </a:pPr>
            <a:r>
              <a:rPr dirty="0"/>
              <a:t>These actions prevent downtime, improve sync reliability, and empower users to solve issues independently.</a:t>
            </a:r>
            <a:endParaRPr lang="en-US" dirty="0"/>
          </a:p>
        </p:txBody>
      </p:sp>
      <p:sp>
        <p:nvSpPr>
          <p:cNvPr id="6" name="Date Placeholder 5">
            <a:extLst>
              <a:ext uri="{FF2B5EF4-FFF2-40B4-BE49-F238E27FC236}">
                <a16:creationId xmlns:a16="http://schemas.microsoft.com/office/drawing/2014/main" id="{A0A56A8D-BE16-1383-3FFD-7032C869DDFD}"/>
              </a:ext>
            </a:extLst>
          </p:cNvPr>
          <p:cNvSpPr>
            <a:spLocks noGrp="1"/>
          </p:cNvSpPr>
          <p:nvPr>
            <p:ph type="dt" sz="half" idx="10"/>
          </p:nvPr>
        </p:nvSpPr>
        <p:spPr>
          <a:xfrm>
            <a:off x="10058400" y="6029868"/>
            <a:ext cx="1182686" cy="365125"/>
          </a:xfrm>
        </p:spPr>
        <p:txBody>
          <a:bodyPr anchor="ctr">
            <a:normAutofit/>
          </a:bodyPr>
          <a:lstStyle/>
          <a:p>
            <a:pPr>
              <a:spcAft>
                <a:spcPts val="600"/>
              </a:spcAft>
            </a:pPr>
            <a:r>
              <a:rPr lang="en-US" dirty="0"/>
              <a:t>23/1/2026</a:t>
            </a:r>
          </a:p>
        </p:txBody>
      </p:sp>
      <p:sp>
        <p:nvSpPr>
          <p:cNvPr id="7" name="Slide Number Placeholder 6">
            <a:extLst>
              <a:ext uri="{FF2B5EF4-FFF2-40B4-BE49-F238E27FC236}">
                <a16:creationId xmlns:a16="http://schemas.microsoft.com/office/drawing/2014/main" id="{57513475-8597-4211-DFB3-A3844D672854}"/>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8</a:t>
            </a:fld>
            <a:endParaRPr lang="en-US"/>
          </a:p>
        </p:txBody>
      </p:sp>
    </p:spTree>
    <p:extLst>
      <p:ext uri="{BB962C8B-B14F-4D97-AF65-F5344CB8AC3E}">
        <p14:creationId xmlns:p14="http://schemas.microsoft.com/office/powerpoint/2010/main" val="13692061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bstract 3d concept&#10;Big data">
            <a:extLst>
              <a:ext uri="{FF2B5EF4-FFF2-40B4-BE49-F238E27FC236}">
                <a16:creationId xmlns:a16="http://schemas.microsoft.com/office/drawing/2014/main" id="{DCF27659-3C61-4684-9F5E-8A25CC58616D}"/>
              </a:ext>
            </a:extLst>
          </p:cNvPr>
          <p:cNvPicPr>
            <a:picLocks noGrp="1" noChangeAspect="1"/>
          </p:cNvPicPr>
          <p:nvPr>
            <p:ph type="pic" sz="quarter" idx="13"/>
          </p:nvPr>
        </p:nvPicPr>
        <p:blipFill>
          <a:blip r:embed="rId3"/>
          <a:srcRect l="44004" r="1" b="1"/>
          <a:stretch>
            <a:fillRect/>
          </a:stretch>
        </p:blipFill>
        <p:spPr>
          <a:xfrm>
            <a:off x="20" y="1"/>
            <a:ext cx="4800580" cy="4822372"/>
          </a:xfrm>
        </p:spPr>
      </p:pic>
      <p:sp>
        <p:nvSpPr>
          <p:cNvPr id="2" name="Title 1">
            <a:extLst>
              <a:ext uri="{FF2B5EF4-FFF2-40B4-BE49-F238E27FC236}">
                <a16:creationId xmlns:a16="http://schemas.microsoft.com/office/drawing/2014/main" id="{0D4E5A74-5E4D-7D51-B167-7FF6B0C6ADFA}"/>
              </a:ext>
            </a:extLst>
          </p:cNvPr>
          <p:cNvSpPr>
            <a:spLocks noGrp="1"/>
          </p:cNvSpPr>
          <p:nvPr>
            <p:ph type="title"/>
          </p:nvPr>
        </p:nvSpPr>
        <p:spPr>
          <a:xfrm>
            <a:off x="1002085" y="4374100"/>
            <a:ext cx="3897905" cy="1380814"/>
          </a:xfrm>
        </p:spPr>
        <p:txBody>
          <a:bodyPr anchor="t">
            <a:normAutofit/>
          </a:bodyPr>
          <a:lstStyle/>
          <a:p>
            <a:r>
              <a:rPr lang="en-US" sz="2600"/>
              <a:t>Network and Bandwidth Optimization</a:t>
            </a:r>
          </a:p>
        </p:txBody>
      </p:sp>
      <p:sp>
        <p:nvSpPr>
          <p:cNvPr id="4" name="Content Placeholder 3">
            <a:extLst>
              <a:ext uri="{FF2B5EF4-FFF2-40B4-BE49-F238E27FC236}">
                <a16:creationId xmlns:a16="http://schemas.microsoft.com/office/drawing/2014/main" id="{FAB51FC5-5BD7-1205-6182-B515DC57667D}"/>
              </a:ext>
            </a:extLst>
          </p:cNvPr>
          <p:cNvSpPr>
            <a:spLocks noGrp="1"/>
          </p:cNvSpPr>
          <p:nvPr>
            <p:ph idx="1"/>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389516" y="685800"/>
            <a:ext cx="5430884" cy="5204983"/>
          </a:xfrm>
        </p:spPr>
        <p:txBody>
          <a:bodyPr>
            <a:normAutofit/>
          </a:bodyPr>
          <a:lstStyle/>
          <a:p>
            <a:pPr marL="0" indent="0">
              <a:spcBef>
                <a:spcPts val="2500"/>
              </a:spcBef>
              <a:buFont typeface="Arial" panose="020B0604020202020204" pitchFamily="34" charset="0"/>
              <a:buNone/>
            </a:pPr>
            <a:r>
              <a:rPr lang="en-US" b="1"/>
              <a:t>Use Wired Ethernet</a:t>
            </a:r>
          </a:p>
          <a:p>
            <a:pPr marL="0" lvl="1" indent="0">
              <a:buFont typeface="Arial" panose="020B0604020202020204" pitchFamily="34" charset="0"/>
              <a:buNone/>
            </a:pPr>
            <a:r>
              <a:t>Wired Ethernet connections provide more stability and faster speeds than Wi-Fi for syncing large files.</a:t>
            </a:r>
            <a:endParaRPr lang="en-US"/>
          </a:p>
          <a:p>
            <a:pPr marL="0" indent="0">
              <a:spcBef>
                <a:spcPts val="2500"/>
              </a:spcBef>
              <a:buFont typeface="Arial" panose="020B0604020202020204" pitchFamily="34" charset="0"/>
              <a:buNone/>
            </a:pPr>
            <a:r>
              <a:rPr lang="en-US" b="1"/>
              <a:t>Optimize Wi-Fi Setup</a:t>
            </a:r>
          </a:p>
          <a:p>
            <a:pPr marL="0" lvl="1" indent="0">
              <a:buFont typeface="Arial" panose="020B0604020202020204" pitchFamily="34" charset="0"/>
              <a:buNone/>
            </a:pPr>
            <a:r>
              <a:t>Position devices close to the router and reduce interference to improve Wi-Fi stability during syncs.</a:t>
            </a:r>
            <a:endParaRPr lang="en-US"/>
          </a:p>
          <a:p>
            <a:pPr marL="0" indent="0">
              <a:spcBef>
                <a:spcPts val="2500"/>
              </a:spcBef>
              <a:buFont typeface="Arial" panose="020B0604020202020204" pitchFamily="34" charset="0"/>
              <a:buNone/>
            </a:pPr>
            <a:r>
              <a:rPr lang="en-US" b="1"/>
              <a:t>Manage Bandwidth Usage</a:t>
            </a:r>
          </a:p>
          <a:p>
            <a:pPr marL="0" lvl="1" indent="0">
              <a:buFont typeface="Arial" panose="020B0604020202020204" pitchFamily="34" charset="0"/>
              <a:buNone/>
            </a:pPr>
            <a:r>
              <a:t>Pause bandwidth-heavy activities like streaming and large downloads during large sync operations to prevent congestion.</a:t>
            </a:r>
            <a:endParaRPr lang="en-US"/>
          </a:p>
          <a:p>
            <a:pPr marL="0" indent="0">
              <a:spcBef>
                <a:spcPts val="2500"/>
              </a:spcBef>
              <a:buFont typeface="Arial" panose="020B0604020202020204" pitchFamily="34" charset="0"/>
              <a:buNone/>
            </a:pPr>
            <a:r>
              <a:rPr lang="en-US" b="1"/>
              <a:t>Configure OneDrive Settings</a:t>
            </a:r>
          </a:p>
          <a:p>
            <a:pPr marL="0" lvl="1" indent="0">
              <a:buFont typeface="Arial" panose="020B0604020202020204" pitchFamily="34" charset="0"/>
              <a:buNone/>
            </a:pPr>
            <a:r>
              <a:t>Set upload and download rates to 'Don't limit' in OneDrive settings to maximize sync speeds.</a:t>
            </a:r>
            <a:endParaRPr lang="en-US"/>
          </a:p>
        </p:txBody>
      </p:sp>
      <p:sp>
        <p:nvSpPr>
          <p:cNvPr id="6" name="Date Placeholder 5">
            <a:extLst>
              <a:ext uri="{FF2B5EF4-FFF2-40B4-BE49-F238E27FC236}">
                <a16:creationId xmlns:a16="http://schemas.microsoft.com/office/drawing/2014/main" id="{559EBFCD-2D93-9D72-B667-18B435C04C65}"/>
              </a:ext>
            </a:extLst>
          </p:cNvPr>
          <p:cNvSpPr>
            <a:spLocks noGrp="1"/>
          </p:cNvSpPr>
          <p:nvPr>
            <p:ph type="dt" sz="half" idx="10"/>
          </p:nvPr>
        </p:nvSpPr>
        <p:spPr>
          <a:xfrm>
            <a:off x="10058400" y="6029868"/>
            <a:ext cx="1179576" cy="365125"/>
          </a:xfrm>
        </p:spPr>
        <p:txBody>
          <a:bodyPr anchor="ctr">
            <a:normAutofit/>
          </a:bodyPr>
          <a:lstStyle/>
          <a:p>
            <a:pPr>
              <a:spcAft>
                <a:spcPts val="600"/>
              </a:spcAft>
            </a:pPr>
            <a:r>
              <a:rPr lang="en-US" dirty="0"/>
              <a:t>23/1/2026</a:t>
            </a:r>
          </a:p>
        </p:txBody>
      </p:sp>
      <p:sp>
        <p:nvSpPr>
          <p:cNvPr id="7" name="Slide Number Placeholder 6">
            <a:extLst>
              <a:ext uri="{FF2B5EF4-FFF2-40B4-BE49-F238E27FC236}">
                <a16:creationId xmlns:a16="http://schemas.microsoft.com/office/drawing/2014/main" id="{0557F9CB-99DA-26FB-88D9-6EC1A7733EA5}"/>
              </a:ext>
            </a:extLst>
          </p:cNvPr>
          <p:cNvSpPr>
            <a:spLocks noGrp="1"/>
          </p:cNvSpPr>
          <p:nvPr>
            <p:ph type="sldNum" sz="quarter" idx="12"/>
          </p:nvPr>
        </p:nvSpPr>
        <p:spPr>
          <a:xfrm>
            <a:off x="11233434" y="6029868"/>
            <a:ext cx="429372" cy="365125"/>
          </a:xfrm>
        </p:spPr>
        <p:txBody>
          <a:bodyPr anchor="ctr">
            <a:normAutofit/>
          </a:bodyPr>
          <a:lstStyle/>
          <a:p>
            <a:pPr>
              <a:spcAft>
                <a:spcPts val="600"/>
              </a:spcAft>
            </a:pPr>
            <a:fld id="{27F8DDA4-3B80-4E8A-A8F5-521F73BF9127}" type="slidenum">
              <a:rPr lang="en-US" smtClean="0"/>
              <a:pPr>
                <a:spcAft>
                  <a:spcPts val="600"/>
                </a:spcAft>
              </a:pPr>
              <a:t>9</a:t>
            </a:fld>
            <a:endParaRPr lang="en-US"/>
          </a:p>
        </p:txBody>
      </p:sp>
    </p:spTree>
    <p:extLst>
      <p:ext uri="{BB962C8B-B14F-4D97-AF65-F5344CB8AC3E}">
        <p14:creationId xmlns:p14="http://schemas.microsoft.com/office/powerpoint/2010/main" val="39085270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50"/>
                                        <p:tgtEl>
                                          <p:spTgt spid="4"/>
                                        </p:tgtEl>
                                      </p:cBhvr>
                                    </p:animEffect>
                                    <p:anim calcmode="lin" valueType="num">
                                      <p:cBhvr>
                                        <p:cTn id="8" dur="250" fill="hold"/>
                                        <p:tgtEl>
                                          <p:spTgt spid="4"/>
                                        </p:tgtEl>
                                        <p:attrNameLst>
                                          <p:attrName>ppt_x</p:attrName>
                                        </p:attrNameLst>
                                      </p:cBhvr>
                                      <p:tavLst>
                                        <p:tav tm="0">
                                          <p:val>
                                            <p:strVal val="#ppt_x"/>
                                          </p:val>
                                        </p:tav>
                                        <p:tav tm="100000">
                                          <p:val>
                                            <p:strVal val="#ppt_x"/>
                                          </p:val>
                                        </p:tav>
                                      </p:tavLst>
                                    </p:anim>
                                    <p:anim calcmode="lin" valueType="num">
                                      <p:cBhvr>
                                        <p:cTn id="9"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range experience">
  <a:themeElements>
    <a:clrScheme name="Orange Experience">
      <a:dk1>
        <a:srgbClr val="131313"/>
      </a:dk1>
      <a:lt1>
        <a:sysClr val="window" lastClr="FFFFFF"/>
      </a:lt1>
      <a:dk2>
        <a:srgbClr val="444742"/>
      </a:dk2>
      <a:lt2>
        <a:srgbClr val="EDECE9"/>
      </a:lt2>
      <a:accent1>
        <a:srgbClr val="ED6845"/>
      </a:accent1>
      <a:accent2>
        <a:srgbClr val="F48A56"/>
      </a:accent2>
      <a:accent3>
        <a:srgbClr val="9FA295"/>
      </a:accent3>
      <a:accent4>
        <a:srgbClr val="5B6E74"/>
      </a:accent4>
      <a:accent5>
        <a:srgbClr val="6E7868"/>
      </a:accent5>
      <a:accent6>
        <a:srgbClr val="A1AAAA"/>
      </a:accent6>
      <a:hlink>
        <a:srgbClr val="F05814"/>
      </a:hlink>
      <a:folHlink>
        <a:srgbClr val="E99401"/>
      </a:folHlink>
    </a:clrScheme>
    <a:fontScheme name="Custom 40">
      <a:majorFont>
        <a:latin typeface="Oswald SemiBold"/>
        <a:ea typeface=""/>
        <a:cs typeface=""/>
      </a:majorFont>
      <a:minorFont>
        <a:latin typeface="Univers Condensed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angeExperience" id="{F3C6FDEA-AE41-472D-8E81-2DA7CC66D099}" vid="{5D82712B-855B-4627-96FB-F7C927B9DD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2791ECB5A82B74CAE8EC3D0EA08F91A" ma:contentTypeVersion="20" ma:contentTypeDescription="Create a new document." ma:contentTypeScope="" ma:versionID="a6c818d8629a0ba0dde77fb9992c214e">
  <xsd:schema xmlns:xsd="http://www.w3.org/2001/XMLSchema" xmlns:xs="http://www.w3.org/2001/XMLSchema" xmlns:p="http://schemas.microsoft.com/office/2006/metadata/properties" xmlns:ns1="http://schemas.microsoft.com/sharepoint/v3" xmlns:ns2="3336941d-9d9c-4196-91c9-79855542d205" xmlns:ns3="540b8a80-04fe-4031-baff-89308071ecd9" targetNamespace="http://schemas.microsoft.com/office/2006/metadata/properties" ma:root="true" ma:fieldsID="5b556d6864e8f304ed2c87957e7428ea" ns1:_="" ns2:_="" ns3:_="">
    <xsd:import namespace="http://schemas.microsoft.com/sharepoint/v3"/>
    <xsd:import namespace="3336941d-9d9c-4196-91c9-79855542d205"/>
    <xsd:import namespace="540b8a80-04fe-4031-baff-89308071ecd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36941d-9d9c-4196-91c9-79855542d20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73a787e-ba2d-4dbc-b8fe-70274536eee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40b8a80-04fe-4031-baff-89308071ecd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3d5b3b77-d981-4520-9bcc-432954fe7237}" ma:internalName="TaxCatchAll" ma:showField="CatchAllData" ma:web="540b8a80-04fe-4031-baff-89308071ec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540b8a80-04fe-4031-baff-89308071ecd9" xsi:nil="true"/>
    <MediaServiceKeyPoints xmlns="3336941d-9d9c-4196-91c9-79855542d205" xsi:nil="true"/>
    <lcf76f155ced4ddcb4097134ff3c332f xmlns="3336941d-9d9c-4196-91c9-79855542d20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566138A-5333-4F8F-852B-472D6D0F0B7A}">
  <ds:schemaRefs>
    <ds:schemaRef ds:uri="http://schemas.microsoft.com/sharepoint/v3/contenttype/forms"/>
  </ds:schemaRefs>
</ds:datastoreItem>
</file>

<file path=customXml/itemProps2.xml><?xml version="1.0" encoding="utf-8"?>
<ds:datastoreItem xmlns:ds="http://schemas.openxmlformats.org/officeDocument/2006/customXml" ds:itemID="{F138017A-C2FB-42BE-9FFE-8C781894788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336941d-9d9c-4196-91c9-79855542d205"/>
    <ds:schemaRef ds:uri="540b8a80-04fe-4031-baff-89308071ec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BC0E98-53B2-45AC-A2D3-5CB4F53EE9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 ds:uri="540b8a80-04fe-4031-baff-89308071ecd9"/>
    <ds:schemaRef ds:uri="3336941d-9d9c-4196-91c9-79855542d205"/>
  </ds:schemaRefs>
</ds:datastoreItem>
</file>

<file path=docMetadata/LabelInfo.xml><?xml version="1.0" encoding="utf-8"?>
<clbl:labelList xmlns:clbl="http://schemas.microsoft.com/office/2020/mipLabelMetadata">
</clbl:labelList>
</file>

<file path=docProps/app.xml><?xml version="1.0" encoding="utf-8"?>
<Properties xmlns="http://schemas.openxmlformats.org/officeDocument/2006/extended-properties" xmlns:vt="http://schemas.openxmlformats.org/officeDocument/2006/docPropsVTypes">
  <Template/>
  <TotalTime>0</TotalTime>
  <Words>1576</Words>
  <Application>Microsoft Office PowerPoint</Application>
  <PresentationFormat>Widescreen</PresentationFormat>
  <Paragraphs>91</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Oswald SemiBold</vt:lpstr>
      <vt:lpstr>Univers Condensed Light</vt:lpstr>
      <vt:lpstr>Orange experience</vt:lpstr>
      <vt:lpstr>OneDrive Sync Performance Training</vt:lpstr>
      <vt:lpstr>Understanding OneDrive Sync Challenges</vt:lpstr>
      <vt:lpstr>Why OneDrive Sync Slows Down</vt:lpstr>
      <vt:lpstr>Best Practices for Faster Sync</vt:lpstr>
      <vt:lpstr>Optimizing Folder Structure and Item Counts</vt:lpstr>
      <vt:lpstr>Using Files On-Demand and Smart Syncing</vt:lpstr>
      <vt:lpstr>Troubleshooting and Quick Fixes</vt:lpstr>
      <vt:lpstr>Restarting and Resetting OneDrive</vt:lpstr>
      <vt:lpstr>Network and Bandwidth Optimization</vt:lpstr>
      <vt:lpstr>RestarTing Onedrive</vt:lpstr>
      <vt:lpstr>Resetting OneDrive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Mike Windsor</dc:creator>
  <cp:lastModifiedBy>Mike Windsor</cp:lastModifiedBy>
  <cp:revision>3</cp:revision>
  <dcterms:created xsi:type="dcterms:W3CDTF">2025-08-04T23:28:37Z</dcterms:created>
  <dcterms:modified xsi:type="dcterms:W3CDTF">2026-01-23T11:01:14Z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0x010100F2791ECB5A82B74CAE8EC3D0EA08F91A</vt:lpwstr>
  </property>
  <property fmtid="{D5CDD505-2E9C-101B-9397-08002B2CF9AE}" pid="3" name="MediaServiceImageTags">
    <vt:lpwstr/>
  </property>
  <property fmtid="{D5CDD505-2E9C-101B-9397-08002B2CF9AE}" pid="4" name="MSIP_Label_3b3b11ec-27a4-4428-a815-ea3f0ccb5639_Enabled">
    <vt:lpwstr>true</vt:lpwstr>
  </property>
  <property fmtid="{D5CDD505-2E9C-101B-9397-08002B2CF9AE}" pid="5" name="MSIP_Label_3b3b11ec-27a4-4428-a815-ea3f0ccb5639_SetDate">
    <vt:lpwstr>2026-01-22T21:30:58Z</vt:lpwstr>
  </property>
  <property fmtid="{D5CDD505-2E9C-101B-9397-08002B2CF9AE}" pid="6" name="MSIP_Label_3b3b11ec-27a4-4428-a815-ea3f0ccb5639_Method">
    <vt:lpwstr>Standard</vt:lpwstr>
  </property>
  <property fmtid="{D5CDD505-2E9C-101B-9397-08002B2CF9AE}" pid="7" name="MSIP_Label_3b3b11ec-27a4-4428-a815-ea3f0ccb5639_Name">
    <vt:lpwstr>General</vt:lpwstr>
  </property>
  <property fmtid="{D5CDD505-2E9C-101B-9397-08002B2CF9AE}" pid="8" name="MSIP_Label_3b3b11ec-27a4-4428-a815-ea3f0ccb5639_SiteId">
    <vt:lpwstr>93072e03-17a6-460e-bc4b-395f32f164f7</vt:lpwstr>
  </property>
  <property fmtid="{D5CDD505-2E9C-101B-9397-08002B2CF9AE}" pid="9" name="MSIP_Label_3b3b11ec-27a4-4428-a815-ea3f0ccb5639_ActionId">
    <vt:lpwstr>cedabf1e-4997-4c31-ad77-b961c1474b60</vt:lpwstr>
  </property>
  <property fmtid="{D5CDD505-2E9C-101B-9397-08002B2CF9AE}" pid="10" name="MSIP_Label_3b3b11ec-27a4-4428-a815-ea3f0ccb5639_ContentBits">
    <vt:lpwstr>0</vt:lpwstr>
  </property>
  <property fmtid="{D5CDD505-2E9C-101B-9397-08002B2CF9AE}" pid="11" name="MSIP_Label_3b3b11ec-27a4-4428-a815-ea3f0ccb5639_Tag">
    <vt:lpwstr>10, 3, 0, 1</vt:lpwstr>
  </property>
</Properties>
</file>